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8" r:id="rId4"/>
    <p:sldId id="261" r:id="rId5"/>
    <p:sldId id="264"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80000"/>
    <a:srgbClr val="000000"/>
    <a:srgbClr val="0078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15EE2E-511B-4F90-B492-77AB22D7EB4E}" v="1" dt="2023-08-27T01:22:04.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ite (she/her), Whitney" userId="65f39021-2f1d-4d8b-87dc-b123826f65bf" providerId="ADAL" clId="{BEA99496-D4CC-4E42-85A0-7276C8878D16}"/>
    <pc:docChg chg="custSel delSld modSld">
      <pc:chgData name="White (she/her), Whitney" userId="65f39021-2f1d-4d8b-87dc-b123826f65bf" providerId="ADAL" clId="{BEA99496-D4CC-4E42-85A0-7276C8878D16}" dt="2023-01-12T16:36:03.082" v="521" actId="403"/>
      <pc:docMkLst>
        <pc:docMk/>
      </pc:docMkLst>
      <pc:sldChg chg="modSp mod">
        <pc:chgData name="White (she/her), Whitney" userId="65f39021-2f1d-4d8b-87dc-b123826f65bf" providerId="ADAL" clId="{BEA99496-D4CC-4E42-85A0-7276C8878D16}" dt="2023-01-12T16:29:45.494" v="226" actId="20577"/>
        <pc:sldMkLst>
          <pc:docMk/>
          <pc:sldMk cId="1482277026" sldId="256"/>
        </pc:sldMkLst>
        <pc:spChg chg="mod">
          <ac:chgData name="White (she/her), Whitney" userId="65f39021-2f1d-4d8b-87dc-b123826f65bf" providerId="ADAL" clId="{BEA99496-D4CC-4E42-85A0-7276C8878D16}" dt="2023-01-12T16:29:33.814" v="159" actId="20577"/>
          <ac:spMkLst>
            <pc:docMk/>
            <pc:sldMk cId="1482277026" sldId="256"/>
            <ac:spMk id="2" creationId="{BFFCF5BD-F8FF-4A67-A8B6-EBB21E79279B}"/>
          </ac:spMkLst>
        </pc:spChg>
        <pc:spChg chg="mod">
          <ac:chgData name="White (she/her), Whitney" userId="65f39021-2f1d-4d8b-87dc-b123826f65bf" providerId="ADAL" clId="{BEA99496-D4CC-4E42-85A0-7276C8878D16}" dt="2023-01-12T16:29:45.494" v="226" actId="20577"/>
          <ac:spMkLst>
            <pc:docMk/>
            <pc:sldMk cId="1482277026" sldId="256"/>
            <ac:spMk id="3" creationId="{E0FBD98F-3A67-498E-8174-652040DD7B60}"/>
          </ac:spMkLst>
        </pc:spChg>
      </pc:sldChg>
      <pc:sldChg chg="addSp delSp modSp mod">
        <pc:chgData name="White (she/her), Whitney" userId="65f39021-2f1d-4d8b-87dc-b123826f65bf" providerId="ADAL" clId="{BEA99496-D4CC-4E42-85A0-7276C8878D16}" dt="2023-01-12T16:31:24.895" v="271" actId="113"/>
        <pc:sldMkLst>
          <pc:docMk/>
          <pc:sldMk cId="4071305681" sldId="258"/>
        </pc:sldMkLst>
        <pc:spChg chg="add del mod">
          <ac:chgData name="White (she/her), Whitney" userId="65f39021-2f1d-4d8b-87dc-b123826f65bf" providerId="ADAL" clId="{BEA99496-D4CC-4E42-85A0-7276C8878D16}" dt="2023-01-12T16:31:24.895" v="271" actId="113"/>
          <ac:spMkLst>
            <pc:docMk/>
            <pc:sldMk cId="4071305681" sldId="258"/>
            <ac:spMk id="3" creationId="{392BE286-77A6-49DD-B15D-7E4718D52FE7}"/>
          </ac:spMkLst>
        </pc:spChg>
        <pc:graphicFrameChg chg="add del mod">
          <ac:chgData name="White (she/her), Whitney" userId="65f39021-2f1d-4d8b-87dc-b123826f65bf" providerId="ADAL" clId="{BEA99496-D4CC-4E42-85A0-7276C8878D16}" dt="2023-01-12T16:30:33.570" v="247"/>
          <ac:graphicFrameMkLst>
            <pc:docMk/>
            <pc:sldMk cId="4071305681" sldId="258"/>
            <ac:graphicFrameMk id="5" creationId="{AB776662-79DA-4A11-8628-E6D58CB30F7F}"/>
          </ac:graphicFrameMkLst>
        </pc:graphicFrameChg>
      </pc:sldChg>
      <pc:sldChg chg="modSp mod">
        <pc:chgData name="White (she/her), Whitney" userId="65f39021-2f1d-4d8b-87dc-b123826f65bf" providerId="ADAL" clId="{BEA99496-D4CC-4E42-85A0-7276C8878D16}" dt="2023-01-12T16:30:17.721" v="245" actId="2711"/>
        <pc:sldMkLst>
          <pc:docMk/>
          <pc:sldMk cId="2772527113" sldId="259"/>
        </pc:sldMkLst>
        <pc:spChg chg="mod">
          <ac:chgData name="White (she/her), Whitney" userId="65f39021-2f1d-4d8b-87dc-b123826f65bf" providerId="ADAL" clId="{BEA99496-D4CC-4E42-85A0-7276C8878D16}" dt="2023-01-12T16:30:17.721" v="245" actId="2711"/>
          <ac:spMkLst>
            <pc:docMk/>
            <pc:sldMk cId="2772527113" sldId="259"/>
            <ac:spMk id="3" creationId="{8CE08C7F-0286-423B-92F7-DEB89F31111A}"/>
          </ac:spMkLst>
        </pc:spChg>
      </pc:sldChg>
      <pc:sldChg chg="addSp delSp modSp mod">
        <pc:chgData name="White (she/her), Whitney" userId="65f39021-2f1d-4d8b-87dc-b123826f65bf" providerId="ADAL" clId="{BEA99496-D4CC-4E42-85A0-7276C8878D16}" dt="2023-01-12T16:36:03.082" v="521" actId="403"/>
        <pc:sldMkLst>
          <pc:docMk/>
          <pc:sldMk cId="2147408764" sldId="260"/>
        </pc:sldMkLst>
        <pc:spChg chg="add del mod">
          <ac:chgData name="White (she/her), Whitney" userId="65f39021-2f1d-4d8b-87dc-b123826f65bf" providerId="ADAL" clId="{BEA99496-D4CC-4E42-85A0-7276C8878D16}" dt="2023-01-12T16:36:03.082" v="521" actId="403"/>
          <ac:spMkLst>
            <pc:docMk/>
            <pc:sldMk cId="2147408764" sldId="260"/>
            <ac:spMk id="3" creationId="{49F2A5AF-3C0B-4968-A438-E435325199EA}"/>
          </ac:spMkLst>
        </pc:spChg>
        <pc:spChg chg="add del">
          <ac:chgData name="White (she/her), Whitney" userId="65f39021-2f1d-4d8b-87dc-b123826f65bf" providerId="ADAL" clId="{BEA99496-D4CC-4E42-85A0-7276C8878D16}" dt="2023-01-12T16:34:57.313" v="470"/>
          <ac:spMkLst>
            <pc:docMk/>
            <pc:sldMk cId="2147408764" sldId="260"/>
            <ac:spMk id="6" creationId="{50FEC029-1C0F-4827-BEE7-028B7551768E}"/>
          </ac:spMkLst>
        </pc:spChg>
        <pc:graphicFrameChg chg="add del mod">
          <ac:chgData name="White (she/her), Whitney" userId="65f39021-2f1d-4d8b-87dc-b123826f65bf" providerId="ADAL" clId="{BEA99496-D4CC-4E42-85A0-7276C8878D16}" dt="2023-01-12T16:34:57.313" v="470"/>
          <ac:graphicFrameMkLst>
            <pc:docMk/>
            <pc:sldMk cId="2147408764" sldId="260"/>
            <ac:graphicFrameMk id="5" creationId="{2F156EB6-6DCE-4BF9-AD0F-05D923C73979}"/>
          </ac:graphicFrameMkLst>
        </pc:graphicFrameChg>
      </pc:sldChg>
      <pc:sldChg chg="modSp mod">
        <pc:chgData name="White (she/her), Whitney" userId="65f39021-2f1d-4d8b-87dc-b123826f65bf" providerId="ADAL" clId="{BEA99496-D4CC-4E42-85A0-7276C8878D16}" dt="2023-01-12T16:31:50.120" v="285" actId="255"/>
        <pc:sldMkLst>
          <pc:docMk/>
          <pc:sldMk cId="3054216349" sldId="261"/>
        </pc:sldMkLst>
        <pc:spChg chg="mod">
          <ac:chgData name="White (she/her), Whitney" userId="65f39021-2f1d-4d8b-87dc-b123826f65bf" providerId="ADAL" clId="{BEA99496-D4CC-4E42-85A0-7276C8878D16}" dt="2023-01-12T16:31:50.120" v="285" actId="255"/>
          <ac:spMkLst>
            <pc:docMk/>
            <pc:sldMk cId="3054216349" sldId="261"/>
            <ac:spMk id="3" creationId="{AE13FDB6-F093-4D9E-B14E-3D7DB894C34C}"/>
          </ac:spMkLst>
        </pc:spChg>
      </pc:sldChg>
      <pc:sldChg chg="del">
        <pc:chgData name="White (she/her), Whitney" userId="65f39021-2f1d-4d8b-87dc-b123826f65bf" providerId="ADAL" clId="{BEA99496-D4CC-4E42-85A0-7276C8878D16}" dt="2023-01-12T16:34:21.604" v="468" actId="47"/>
        <pc:sldMkLst>
          <pc:docMk/>
          <pc:sldMk cId="4170921578" sldId="262"/>
        </pc:sldMkLst>
      </pc:sldChg>
      <pc:sldChg chg="modSp mod modAnim">
        <pc:chgData name="White (she/her), Whitney" userId="65f39021-2f1d-4d8b-87dc-b123826f65bf" providerId="ADAL" clId="{BEA99496-D4CC-4E42-85A0-7276C8878D16}" dt="2023-01-12T16:34:13.371" v="467"/>
        <pc:sldMkLst>
          <pc:docMk/>
          <pc:sldMk cId="1163931679" sldId="263"/>
        </pc:sldMkLst>
        <pc:spChg chg="mod">
          <ac:chgData name="White (she/her), Whitney" userId="65f39021-2f1d-4d8b-87dc-b123826f65bf" providerId="ADAL" clId="{BEA99496-D4CC-4E42-85A0-7276C8878D16}" dt="2023-01-12T16:33:19.804" v="438" actId="20577"/>
          <ac:spMkLst>
            <pc:docMk/>
            <pc:sldMk cId="1163931679" sldId="263"/>
            <ac:spMk id="2" creationId="{531ECDB3-7F62-4124-A1E9-E48D699D2427}"/>
          </ac:spMkLst>
        </pc:spChg>
        <pc:spChg chg="mod">
          <ac:chgData name="White (she/her), Whitney" userId="65f39021-2f1d-4d8b-87dc-b123826f65bf" providerId="ADAL" clId="{BEA99496-D4CC-4E42-85A0-7276C8878D16}" dt="2023-01-12T16:34:04.664" v="464" actId="27636"/>
          <ac:spMkLst>
            <pc:docMk/>
            <pc:sldMk cId="1163931679" sldId="263"/>
            <ac:spMk id="3" creationId="{012C84E3-4C09-4253-8964-13B9C34E5E48}"/>
          </ac:spMkLst>
        </pc:spChg>
      </pc:sldChg>
      <pc:sldChg chg="modSp mod">
        <pc:chgData name="White (she/her), Whitney" userId="65f39021-2f1d-4d8b-87dc-b123826f65bf" providerId="ADAL" clId="{BEA99496-D4CC-4E42-85A0-7276C8878D16}" dt="2023-01-12T16:33:12.148" v="414" actId="20577"/>
        <pc:sldMkLst>
          <pc:docMk/>
          <pc:sldMk cId="3493109116" sldId="264"/>
        </pc:sldMkLst>
        <pc:spChg chg="mod">
          <ac:chgData name="White (she/her), Whitney" userId="65f39021-2f1d-4d8b-87dc-b123826f65bf" providerId="ADAL" clId="{BEA99496-D4CC-4E42-85A0-7276C8878D16}" dt="2023-01-12T16:33:12.148" v="414" actId="20577"/>
          <ac:spMkLst>
            <pc:docMk/>
            <pc:sldMk cId="3493109116" sldId="264"/>
            <ac:spMk id="2" creationId="{D7836664-70C0-47BA-9BFF-496A04EBBFDE}"/>
          </ac:spMkLst>
        </pc:spChg>
        <pc:spChg chg="mod">
          <ac:chgData name="White (she/her), Whitney" userId="65f39021-2f1d-4d8b-87dc-b123826f65bf" providerId="ADAL" clId="{BEA99496-D4CC-4E42-85A0-7276C8878D16}" dt="2023-01-12T16:32:59.284" v="383" actId="20577"/>
          <ac:spMkLst>
            <pc:docMk/>
            <pc:sldMk cId="3493109116" sldId="264"/>
            <ac:spMk id="3" creationId="{F64339F5-2F5D-46B5-A25D-C197D73747BD}"/>
          </ac:spMkLst>
        </pc:spChg>
      </pc:sldChg>
    </pc:docChg>
  </pc:docChgLst>
  <pc:docChgLst>
    <pc:chgData name="White (she/her), Whitney" userId="65f39021-2f1d-4d8b-87dc-b123826f65bf" providerId="ADAL" clId="{AA15EE2E-511B-4F90-B492-77AB22D7EB4E}"/>
    <pc:docChg chg="modSld">
      <pc:chgData name="White (she/her), Whitney" userId="65f39021-2f1d-4d8b-87dc-b123826f65bf" providerId="ADAL" clId="{AA15EE2E-511B-4F90-B492-77AB22D7EB4E}" dt="2023-08-27T01:22:23.436" v="8" actId="20577"/>
      <pc:docMkLst>
        <pc:docMk/>
      </pc:docMkLst>
      <pc:sldChg chg="addSp modSp mod">
        <pc:chgData name="White (she/her), Whitney" userId="65f39021-2f1d-4d8b-87dc-b123826f65bf" providerId="ADAL" clId="{AA15EE2E-511B-4F90-B492-77AB22D7EB4E}" dt="2023-08-27T01:22:11.573" v="3" actId="404"/>
        <pc:sldMkLst>
          <pc:docMk/>
          <pc:sldMk cId="1482277026" sldId="256"/>
        </pc:sldMkLst>
        <pc:spChg chg="mod">
          <ac:chgData name="White (she/her), Whitney" userId="65f39021-2f1d-4d8b-87dc-b123826f65bf" providerId="ADAL" clId="{AA15EE2E-511B-4F90-B492-77AB22D7EB4E}" dt="2023-08-27T01:22:11.573" v="3" actId="404"/>
          <ac:spMkLst>
            <pc:docMk/>
            <pc:sldMk cId="1482277026" sldId="256"/>
            <ac:spMk id="2" creationId="{BFFCF5BD-F8FF-4A67-A8B6-EBB21E79279B}"/>
          </ac:spMkLst>
        </pc:spChg>
        <pc:spChg chg="add mod">
          <ac:chgData name="White (she/her), Whitney" userId="65f39021-2f1d-4d8b-87dc-b123826f65bf" providerId="ADAL" clId="{AA15EE2E-511B-4F90-B492-77AB22D7EB4E}" dt="2023-08-27T01:22:04.443" v="1"/>
          <ac:spMkLst>
            <pc:docMk/>
            <pc:sldMk cId="1482277026" sldId="256"/>
            <ac:spMk id="4" creationId="{05BBAA03-2926-DA18-B060-D9B0258F1F3E}"/>
          </ac:spMkLst>
        </pc:spChg>
      </pc:sldChg>
      <pc:sldChg chg="modSp mod">
        <pc:chgData name="White (she/her), Whitney" userId="65f39021-2f1d-4d8b-87dc-b123826f65bf" providerId="ADAL" clId="{AA15EE2E-511B-4F90-B492-77AB22D7EB4E}" dt="2023-08-27T01:22:23.436" v="8" actId="20577"/>
        <pc:sldMkLst>
          <pc:docMk/>
          <pc:sldMk cId="2772527113" sldId="259"/>
        </pc:sldMkLst>
        <pc:spChg chg="mod">
          <ac:chgData name="White (she/her), Whitney" userId="65f39021-2f1d-4d8b-87dc-b123826f65bf" providerId="ADAL" clId="{AA15EE2E-511B-4F90-B492-77AB22D7EB4E}" dt="2023-08-27T01:22:23.436" v="8" actId="20577"/>
          <ac:spMkLst>
            <pc:docMk/>
            <pc:sldMk cId="2772527113" sldId="259"/>
            <ac:spMk id="3" creationId="{8CE08C7F-0286-423B-92F7-DEB89F31111A}"/>
          </ac:spMkLst>
        </pc:spChg>
      </pc:sldChg>
    </pc:docChg>
  </pc:docChgLst>
  <pc:docChgLst>
    <pc:chgData name="White, Whitney" userId="65f39021-2f1d-4d8b-87dc-b123826f65bf" providerId="ADAL" clId="{F6AFC51E-5DDF-4624-A909-3B05A5AB96C0}"/>
    <pc:docChg chg="modSld">
      <pc:chgData name="White, Whitney" userId="65f39021-2f1d-4d8b-87dc-b123826f65bf" providerId="ADAL" clId="{F6AFC51E-5DDF-4624-A909-3B05A5AB96C0}" dt="2022-07-25T19:26:05.911" v="2" actId="1076"/>
      <pc:docMkLst>
        <pc:docMk/>
      </pc:docMkLst>
      <pc:sldChg chg="modSp mod">
        <pc:chgData name="White, Whitney" userId="65f39021-2f1d-4d8b-87dc-b123826f65bf" providerId="ADAL" clId="{F6AFC51E-5DDF-4624-A909-3B05A5AB96C0}" dt="2022-07-25T19:25:56.510" v="0" actId="1076"/>
        <pc:sldMkLst>
          <pc:docMk/>
          <pc:sldMk cId="4170921578" sldId="262"/>
        </pc:sldMkLst>
        <pc:spChg chg="mod">
          <ac:chgData name="White, Whitney" userId="65f39021-2f1d-4d8b-87dc-b123826f65bf" providerId="ADAL" clId="{F6AFC51E-5DDF-4624-A909-3B05A5AB96C0}" dt="2022-07-25T19:25:56.510" v="0" actId="1076"/>
          <ac:spMkLst>
            <pc:docMk/>
            <pc:sldMk cId="4170921578" sldId="262"/>
            <ac:spMk id="2" creationId="{A7DAC820-49EE-4F41-8B1F-B9E33FF6BE24}"/>
          </ac:spMkLst>
        </pc:spChg>
      </pc:sldChg>
      <pc:sldChg chg="modSp mod">
        <pc:chgData name="White, Whitney" userId="65f39021-2f1d-4d8b-87dc-b123826f65bf" providerId="ADAL" clId="{F6AFC51E-5DDF-4624-A909-3B05A5AB96C0}" dt="2022-07-25T19:26:02.437" v="1" actId="1076"/>
        <pc:sldMkLst>
          <pc:docMk/>
          <pc:sldMk cId="1163931679" sldId="263"/>
        </pc:sldMkLst>
        <pc:spChg chg="mod">
          <ac:chgData name="White, Whitney" userId="65f39021-2f1d-4d8b-87dc-b123826f65bf" providerId="ADAL" clId="{F6AFC51E-5DDF-4624-A909-3B05A5AB96C0}" dt="2022-07-25T19:26:02.437" v="1" actId="1076"/>
          <ac:spMkLst>
            <pc:docMk/>
            <pc:sldMk cId="1163931679" sldId="263"/>
            <ac:spMk id="2" creationId="{531ECDB3-7F62-4124-A1E9-E48D699D2427}"/>
          </ac:spMkLst>
        </pc:spChg>
      </pc:sldChg>
      <pc:sldChg chg="modSp mod">
        <pc:chgData name="White, Whitney" userId="65f39021-2f1d-4d8b-87dc-b123826f65bf" providerId="ADAL" clId="{F6AFC51E-5DDF-4624-A909-3B05A5AB96C0}" dt="2022-07-25T19:26:05.911" v="2" actId="1076"/>
        <pc:sldMkLst>
          <pc:docMk/>
          <pc:sldMk cId="3493109116" sldId="264"/>
        </pc:sldMkLst>
        <pc:spChg chg="mod">
          <ac:chgData name="White, Whitney" userId="65f39021-2f1d-4d8b-87dc-b123826f65bf" providerId="ADAL" clId="{F6AFC51E-5DDF-4624-A909-3B05A5AB96C0}" dt="2022-07-25T19:26:05.911" v="2" actId="1076"/>
          <ac:spMkLst>
            <pc:docMk/>
            <pc:sldMk cId="3493109116" sldId="264"/>
            <ac:spMk id="2" creationId="{D7836664-70C0-47BA-9BFF-496A04EBBFDE}"/>
          </ac:spMkLst>
        </pc:spChg>
      </pc:sldChg>
    </pc:docChg>
  </pc:docChgLst>
  <pc:docChgLst>
    <pc:chgData name="White, Whitney" userId="65f39021-2f1d-4d8b-87dc-b123826f65bf" providerId="ADAL" clId="{15F59259-5185-4907-AFAB-F5052FE77B22}"/>
    <pc:docChg chg="undo redo custSel modSld">
      <pc:chgData name="White, Whitney" userId="65f39021-2f1d-4d8b-87dc-b123826f65bf" providerId="ADAL" clId="{15F59259-5185-4907-AFAB-F5052FE77B22}" dt="2022-07-26T15:33:59.733" v="229" actId="20577"/>
      <pc:docMkLst>
        <pc:docMk/>
      </pc:docMkLst>
      <pc:sldChg chg="addSp delSp modSp mod">
        <pc:chgData name="White, Whitney" userId="65f39021-2f1d-4d8b-87dc-b123826f65bf" providerId="ADAL" clId="{15F59259-5185-4907-AFAB-F5052FE77B22}" dt="2022-07-26T15:33:52.678" v="228" actId="20577"/>
        <pc:sldMkLst>
          <pc:docMk/>
          <pc:sldMk cId="1482277026" sldId="256"/>
        </pc:sldMkLst>
        <pc:spChg chg="add del mod">
          <ac:chgData name="White, Whitney" userId="65f39021-2f1d-4d8b-87dc-b123826f65bf" providerId="ADAL" clId="{15F59259-5185-4907-AFAB-F5052FE77B22}" dt="2022-07-26T15:33:44.464" v="223" actId="1076"/>
          <ac:spMkLst>
            <pc:docMk/>
            <pc:sldMk cId="1482277026" sldId="256"/>
            <ac:spMk id="2" creationId="{BFFCF5BD-F8FF-4A67-A8B6-EBB21E79279B}"/>
          </ac:spMkLst>
        </pc:spChg>
        <pc:spChg chg="mod">
          <ac:chgData name="White, Whitney" userId="65f39021-2f1d-4d8b-87dc-b123826f65bf" providerId="ADAL" clId="{15F59259-5185-4907-AFAB-F5052FE77B22}" dt="2022-07-26T15:33:52.678" v="228" actId="20577"/>
          <ac:spMkLst>
            <pc:docMk/>
            <pc:sldMk cId="1482277026" sldId="256"/>
            <ac:spMk id="3" creationId="{E0FBD98F-3A67-498E-8174-652040DD7B60}"/>
          </ac:spMkLst>
        </pc:spChg>
        <pc:spChg chg="add del mod">
          <ac:chgData name="White, Whitney" userId="65f39021-2f1d-4d8b-87dc-b123826f65bf" providerId="ADAL" clId="{15F59259-5185-4907-AFAB-F5052FE77B22}" dt="2022-07-26T15:29:20.923" v="152" actId="21"/>
          <ac:spMkLst>
            <pc:docMk/>
            <pc:sldMk cId="1482277026" sldId="256"/>
            <ac:spMk id="5" creationId="{58E7B3C0-9BD3-404B-B102-7FBF8313C971}"/>
          </ac:spMkLst>
        </pc:spChg>
        <pc:spChg chg="add del mod">
          <ac:chgData name="White, Whitney" userId="65f39021-2f1d-4d8b-87dc-b123826f65bf" providerId="ADAL" clId="{15F59259-5185-4907-AFAB-F5052FE77B22}" dt="2022-07-26T15:29:20.919" v="149" actId="767"/>
          <ac:spMkLst>
            <pc:docMk/>
            <pc:sldMk cId="1482277026" sldId="256"/>
            <ac:spMk id="6" creationId="{F02E5AD3-659A-4814-9E1B-DBC312C6AC71}"/>
          </ac:spMkLst>
        </pc:spChg>
        <pc:spChg chg="add del mod">
          <ac:chgData name="White, Whitney" userId="65f39021-2f1d-4d8b-87dc-b123826f65bf" providerId="ADAL" clId="{15F59259-5185-4907-AFAB-F5052FE77B22}" dt="2022-07-26T15:29:12.081" v="146"/>
          <ac:spMkLst>
            <pc:docMk/>
            <pc:sldMk cId="1482277026" sldId="256"/>
            <ac:spMk id="7" creationId="{E0258E4E-EA3B-4DFF-8614-1BB74DF272B0}"/>
          </ac:spMkLst>
        </pc:spChg>
      </pc:sldChg>
      <pc:sldChg chg="modSp mod">
        <pc:chgData name="White, Whitney" userId="65f39021-2f1d-4d8b-87dc-b123826f65bf" providerId="ADAL" clId="{15F59259-5185-4907-AFAB-F5052FE77B22}" dt="2022-07-26T15:31:19.056" v="206" actId="6549"/>
        <pc:sldMkLst>
          <pc:docMk/>
          <pc:sldMk cId="4071305681" sldId="258"/>
        </pc:sldMkLst>
        <pc:spChg chg="mod">
          <ac:chgData name="White, Whitney" userId="65f39021-2f1d-4d8b-87dc-b123826f65bf" providerId="ADAL" clId="{15F59259-5185-4907-AFAB-F5052FE77B22}" dt="2022-07-26T15:31:19.056" v="206" actId="6549"/>
          <ac:spMkLst>
            <pc:docMk/>
            <pc:sldMk cId="4071305681" sldId="258"/>
            <ac:spMk id="3" creationId="{392BE286-77A6-49DD-B15D-7E4718D52FE7}"/>
          </ac:spMkLst>
        </pc:spChg>
      </pc:sldChg>
      <pc:sldChg chg="modSp mod">
        <pc:chgData name="White, Whitney" userId="65f39021-2f1d-4d8b-87dc-b123826f65bf" providerId="ADAL" clId="{15F59259-5185-4907-AFAB-F5052FE77B22}" dt="2022-07-26T15:33:59.733" v="229" actId="20577"/>
        <pc:sldMkLst>
          <pc:docMk/>
          <pc:sldMk cId="2772527113" sldId="259"/>
        </pc:sldMkLst>
        <pc:spChg chg="mod">
          <ac:chgData name="White, Whitney" userId="65f39021-2f1d-4d8b-87dc-b123826f65bf" providerId="ADAL" clId="{15F59259-5185-4907-AFAB-F5052FE77B22}" dt="2022-07-26T15:33:59.733" v="229" actId="20577"/>
          <ac:spMkLst>
            <pc:docMk/>
            <pc:sldMk cId="2772527113" sldId="259"/>
            <ac:spMk id="3" creationId="{8CE08C7F-0286-423B-92F7-DEB89F31111A}"/>
          </ac:spMkLst>
        </pc:spChg>
      </pc:sldChg>
      <pc:sldChg chg="modSp mod">
        <pc:chgData name="White, Whitney" userId="65f39021-2f1d-4d8b-87dc-b123826f65bf" providerId="ADAL" clId="{15F59259-5185-4907-AFAB-F5052FE77B22}" dt="2022-07-26T15:31:56.494" v="217" actId="20577"/>
        <pc:sldMkLst>
          <pc:docMk/>
          <pc:sldMk cId="2147408764" sldId="260"/>
        </pc:sldMkLst>
        <pc:spChg chg="mod">
          <ac:chgData name="White, Whitney" userId="65f39021-2f1d-4d8b-87dc-b123826f65bf" providerId="ADAL" clId="{15F59259-5185-4907-AFAB-F5052FE77B22}" dt="2022-07-26T15:31:56.494" v="217" actId="20577"/>
          <ac:spMkLst>
            <pc:docMk/>
            <pc:sldMk cId="2147408764" sldId="260"/>
            <ac:spMk id="3" creationId="{49F2A5AF-3C0B-4968-A438-E435325199EA}"/>
          </ac:spMkLst>
        </pc:spChg>
      </pc:sldChg>
      <pc:sldChg chg="modSp mod">
        <pc:chgData name="White, Whitney" userId="65f39021-2f1d-4d8b-87dc-b123826f65bf" providerId="ADAL" clId="{15F59259-5185-4907-AFAB-F5052FE77B22}" dt="2022-07-26T15:31:22.286" v="207" actId="6549"/>
        <pc:sldMkLst>
          <pc:docMk/>
          <pc:sldMk cId="3054216349" sldId="261"/>
        </pc:sldMkLst>
        <pc:spChg chg="mod">
          <ac:chgData name="White, Whitney" userId="65f39021-2f1d-4d8b-87dc-b123826f65bf" providerId="ADAL" clId="{15F59259-5185-4907-AFAB-F5052FE77B22}" dt="2022-07-26T15:31:22.286" v="207" actId="6549"/>
          <ac:spMkLst>
            <pc:docMk/>
            <pc:sldMk cId="3054216349" sldId="261"/>
            <ac:spMk id="3" creationId="{AE13FDB6-F093-4D9E-B14E-3D7DB894C34C}"/>
          </ac:spMkLst>
        </pc:spChg>
      </pc:sldChg>
      <pc:sldChg chg="modSp mod modAnim">
        <pc:chgData name="White, Whitney" userId="65f39021-2f1d-4d8b-87dc-b123826f65bf" providerId="ADAL" clId="{15F59259-5185-4907-AFAB-F5052FE77B22}" dt="2022-07-26T15:31:49.126" v="215" actId="27636"/>
        <pc:sldMkLst>
          <pc:docMk/>
          <pc:sldMk cId="4170921578" sldId="262"/>
        </pc:sldMkLst>
        <pc:spChg chg="mod">
          <ac:chgData name="White, Whitney" userId="65f39021-2f1d-4d8b-87dc-b123826f65bf" providerId="ADAL" clId="{15F59259-5185-4907-AFAB-F5052FE77B22}" dt="2022-07-26T15:31:45.880" v="213" actId="6549"/>
          <ac:spMkLst>
            <pc:docMk/>
            <pc:sldMk cId="4170921578" sldId="262"/>
            <ac:spMk id="2" creationId="{A7DAC820-49EE-4F41-8B1F-B9E33FF6BE24}"/>
          </ac:spMkLst>
        </pc:spChg>
        <pc:spChg chg="mod">
          <ac:chgData name="White, Whitney" userId="65f39021-2f1d-4d8b-87dc-b123826f65bf" providerId="ADAL" clId="{15F59259-5185-4907-AFAB-F5052FE77B22}" dt="2022-07-26T15:31:49.126" v="215" actId="27636"/>
          <ac:spMkLst>
            <pc:docMk/>
            <pc:sldMk cId="4170921578" sldId="262"/>
            <ac:spMk id="3" creationId="{79FFCA46-4155-4484-8350-F1E0B95F6088}"/>
          </ac:spMkLst>
        </pc:spChg>
      </pc:sldChg>
      <pc:sldChg chg="modSp mod modAnim">
        <pc:chgData name="White, Whitney" userId="65f39021-2f1d-4d8b-87dc-b123826f65bf" providerId="ADAL" clId="{15F59259-5185-4907-AFAB-F5052FE77B22}" dt="2022-07-26T15:31:41.656" v="212" actId="6549"/>
        <pc:sldMkLst>
          <pc:docMk/>
          <pc:sldMk cId="1163931679" sldId="263"/>
        </pc:sldMkLst>
        <pc:spChg chg="mod">
          <ac:chgData name="White, Whitney" userId="65f39021-2f1d-4d8b-87dc-b123826f65bf" providerId="ADAL" clId="{15F59259-5185-4907-AFAB-F5052FE77B22}" dt="2022-07-26T15:31:41.656" v="212" actId="6549"/>
          <ac:spMkLst>
            <pc:docMk/>
            <pc:sldMk cId="1163931679" sldId="263"/>
            <ac:spMk id="2" creationId="{531ECDB3-7F62-4124-A1E9-E48D699D2427}"/>
          </ac:spMkLst>
        </pc:spChg>
        <pc:spChg chg="mod">
          <ac:chgData name="White, Whitney" userId="65f39021-2f1d-4d8b-87dc-b123826f65bf" providerId="ADAL" clId="{15F59259-5185-4907-AFAB-F5052FE77B22}" dt="2022-07-26T15:31:39.406" v="211" actId="27636"/>
          <ac:spMkLst>
            <pc:docMk/>
            <pc:sldMk cId="1163931679" sldId="263"/>
            <ac:spMk id="3" creationId="{012C84E3-4C09-4253-8964-13B9C34E5E48}"/>
          </ac:spMkLst>
        </pc:spChg>
      </pc:sldChg>
      <pc:sldChg chg="modSp mod modAnim">
        <pc:chgData name="White, Whitney" userId="65f39021-2f1d-4d8b-87dc-b123826f65bf" providerId="ADAL" clId="{15F59259-5185-4907-AFAB-F5052FE77B22}" dt="2022-07-26T15:31:31.895" v="209" actId="6549"/>
        <pc:sldMkLst>
          <pc:docMk/>
          <pc:sldMk cId="3493109116" sldId="264"/>
        </pc:sldMkLst>
        <pc:spChg chg="mod">
          <ac:chgData name="White, Whitney" userId="65f39021-2f1d-4d8b-87dc-b123826f65bf" providerId="ADAL" clId="{15F59259-5185-4907-AFAB-F5052FE77B22}" dt="2022-07-26T15:31:28.511" v="208" actId="6549"/>
          <ac:spMkLst>
            <pc:docMk/>
            <pc:sldMk cId="3493109116" sldId="264"/>
            <ac:spMk id="2" creationId="{D7836664-70C0-47BA-9BFF-496A04EBBFDE}"/>
          </ac:spMkLst>
        </pc:spChg>
        <pc:spChg chg="mod">
          <ac:chgData name="White, Whitney" userId="65f39021-2f1d-4d8b-87dc-b123826f65bf" providerId="ADAL" clId="{15F59259-5185-4907-AFAB-F5052FE77B22}" dt="2022-07-26T15:31:31.895" v="209" actId="6549"/>
          <ac:spMkLst>
            <pc:docMk/>
            <pc:sldMk cId="3493109116" sldId="264"/>
            <ac:spMk id="3" creationId="{F64339F5-2F5D-46B5-A25D-C197D73747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DE70-9ADB-4C9A-B58D-9BDED1E4A627}" type="datetimeFigureOut">
              <a:rPr lang="en-US" smtClean="0"/>
              <a:t>8/26/2023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49DE8-90B8-4B66-9B76-C7482BDD03BC}" type="slidenum">
              <a:rPr lang="en-US" smtClean="0"/>
              <a:t>‹#›</a:t>
            </a:fld>
            <a:endParaRPr lang="en-US"/>
          </a:p>
        </p:txBody>
      </p:sp>
    </p:spTree>
    <p:extLst>
      <p:ext uri="{BB962C8B-B14F-4D97-AF65-F5344CB8AC3E}">
        <p14:creationId xmlns:p14="http://schemas.microsoft.com/office/powerpoint/2010/main" val="18288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4FD1-C863-4F6C-BC67-9529A3DF2F5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a:t>
            </a:r>
          </a:p>
        </p:txBody>
      </p:sp>
      <p:sp>
        <p:nvSpPr>
          <p:cNvPr id="3" name="Subtitle 2">
            <a:extLst>
              <a:ext uri="{FF2B5EF4-FFF2-40B4-BE49-F238E27FC236}">
                <a16:creationId xmlns:a16="http://schemas.microsoft.com/office/drawing/2014/main" id="{5F02A33A-B5BD-43C3-902B-F6F09D5D238A}"/>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Lesson Plan Title</a:t>
            </a:r>
          </a:p>
        </p:txBody>
      </p:sp>
      <p:sp>
        <p:nvSpPr>
          <p:cNvPr id="4" name="Date Placeholder 3">
            <a:extLst>
              <a:ext uri="{FF2B5EF4-FFF2-40B4-BE49-F238E27FC236}">
                <a16:creationId xmlns:a16="http://schemas.microsoft.com/office/drawing/2014/main" id="{AD677D06-A159-4AA2-93DA-1C52F18ECBD7}"/>
              </a:ext>
            </a:extLst>
          </p:cNvPr>
          <p:cNvSpPr>
            <a:spLocks noGrp="1"/>
          </p:cNvSpPr>
          <p:nvPr>
            <p:ph type="dt" sz="half" idx="10"/>
          </p:nvPr>
        </p:nvSpPr>
        <p:spPr/>
        <p:txBody>
          <a:bodyPr/>
          <a:lstStyle>
            <a:lvl1pPr>
              <a:defRPr/>
            </a:lvl1pPr>
          </a:lstStyle>
          <a:p>
            <a:fld id="{D4C3A9F1-823B-4DED-8A9C-F71E6CE5796E}" type="datetime1">
              <a:rPr lang="en-US" smtClean="0"/>
              <a:t>8/26/2023</a:t>
            </a:fld>
            <a:endParaRPr lang="en-US" dirty="0"/>
          </a:p>
        </p:txBody>
      </p:sp>
      <p:pic>
        <p:nvPicPr>
          <p:cNvPr id="9" name="Picture 8" descr="Icon. This is TEA's logo.">
            <a:extLst>
              <a:ext uri="{FF2B5EF4-FFF2-40B4-BE49-F238E27FC236}">
                <a16:creationId xmlns:a16="http://schemas.microsoft.com/office/drawing/2014/main" id="{659EBB25-66A1-4A3B-BD33-7EA229672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pic>
        <p:nvPicPr>
          <p:cNvPr id="8" name="Picture 7" descr="Icon&#10;&#10;This is TEA's Education and Training logo.">
            <a:extLst>
              <a:ext uri="{FF2B5EF4-FFF2-40B4-BE49-F238E27FC236}">
                <a16:creationId xmlns:a16="http://schemas.microsoft.com/office/drawing/2014/main" id="{253E1ECF-C55D-47F6-BD1B-E5CFD8AC6D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50018" y="5619940"/>
            <a:ext cx="548640" cy="918972"/>
          </a:xfrm>
          <a:prstGeom prst="rect">
            <a:avLst/>
          </a:prstGeom>
        </p:spPr>
      </p:pic>
    </p:spTree>
    <p:extLst>
      <p:ext uri="{BB962C8B-B14F-4D97-AF65-F5344CB8AC3E}">
        <p14:creationId xmlns:p14="http://schemas.microsoft.com/office/powerpoint/2010/main" val="196056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3952EC27-F26B-4322-BE1D-79E86DF9367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7" name="Picture 6" descr="Icon.&#10;&#10;This is TEA's logo.">
            <a:extLst>
              <a:ext uri="{FF2B5EF4-FFF2-40B4-BE49-F238E27FC236}">
                <a16:creationId xmlns:a16="http://schemas.microsoft.com/office/drawing/2014/main" id="{5E0CFE64-7D39-43D0-AAFE-02B4F49538FD}"/>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26C9151B-2AB9-45C2-83BD-E5F2A1385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F151C-FCEC-402E-946E-FFBB138CC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76C1-1BAD-4C95-93B1-0521C6096717}"/>
              </a:ext>
            </a:extLst>
          </p:cNvPr>
          <p:cNvSpPr>
            <a:spLocks noGrp="1"/>
          </p:cNvSpPr>
          <p:nvPr>
            <p:ph type="dt" sz="half" idx="10"/>
          </p:nvPr>
        </p:nvSpPr>
        <p:spPr/>
        <p:txBody>
          <a:bodyPr/>
          <a:lstStyle>
            <a:lvl1pPr>
              <a:defRPr/>
            </a:lvl1pPr>
          </a:lstStyle>
          <a:p>
            <a:fld id="{BFA63772-DBA2-4AC7-80D7-5D423EA9FA3C}" type="datetime1">
              <a:rPr lang="en-US" smtClean="0"/>
              <a:t>8/26/2023</a:t>
            </a:fld>
            <a:endParaRPr lang="en-US" dirty="0"/>
          </a:p>
        </p:txBody>
      </p:sp>
      <p:sp>
        <p:nvSpPr>
          <p:cNvPr id="6" name="Slide Number Placeholder 5">
            <a:extLst>
              <a:ext uri="{FF2B5EF4-FFF2-40B4-BE49-F238E27FC236}">
                <a16:creationId xmlns:a16="http://schemas.microsoft.com/office/drawing/2014/main" id="{46950A59-130A-44A5-9168-67E5241BD61D}"/>
              </a:ext>
            </a:extLst>
          </p:cNvPr>
          <p:cNvSpPr>
            <a:spLocks noGrp="1"/>
          </p:cNvSpPr>
          <p:nvPr>
            <p:ph type="sldNum" sz="quarter" idx="12"/>
          </p:nvPr>
        </p:nvSpPr>
        <p:spPr/>
        <p:txBody>
          <a:bodyPr/>
          <a:lstStyle/>
          <a:p>
            <a:fld id="{E2D56C8B-F564-4051-AFED-A78F1C6A2F0E}" type="slidenum">
              <a:rPr lang="en-US" smtClean="0"/>
              <a:pPr/>
              <a:t>‹#›</a:t>
            </a:fld>
            <a:endParaRPr lang="en-US" dirty="0"/>
          </a:p>
        </p:txBody>
      </p:sp>
    </p:spTree>
    <p:extLst>
      <p:ext uri="{BB962C8B-B14F-4D97-AF65-F5344CB8AC3E}">
        <p14:creationId xmlns:p14="http://schemas.microsoft.com/office/powerpoint/2010/main" val="86639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B2BA44D-5463-4739-92DD-A12DF6D39EE3}"/>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007F5972-B8BD-4624-B605-5D7E30461D9B}"/>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D2B8D024-2002-4D1F-B2F4-818A3AE1C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81A1FD-4443-45CB-9625-00873E1F37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97D6C9-834D-47FE-A0C7-DB3B2E40C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3995EF-AAAA-4FB8-8BC8-3C5C9D7667A2}"/>
              </a:ext>
            </a:extLst>
          </p:cNvPr>
          <p:cNvSpPr>
            <a:spLocks noGrp="1"/>
          </p:cNvSpPr>
          <p:nvPr>
            <p:ph type="dt" sz="half" idx="10"/>
          </p:nvPr>
        </p:nvSpPr>
        <p:spPr/>
        <p:txBody>
          <a:bodyPr/>
          <a:lstStyle/>
          <a:p>
            <a:fld id="{80D0AFF5-B04B-402F-A66D-73FFE55B90A5}" type="datetime1">
              <a:rPr lang="en-US" smtClean="0"/>
              <a:t>8/26/2023</a:t>
            </a:fld>
            <a:endParaRPr lang="en-US"/>
          </a:p>
        </p:txBody>
      </p:sp>
      <p:sp>
        <p:nvSpPr>
          <p:cNvPr id="7" name="Slide Number Placeholder 6">
            <a:extLst>
              <a:ext uri="{FF2B5EF4-FFF2-40B4-BE49-F238E27FC236}">
                <a16:creationId xmlns:a16="http://schemas.microsoft.com/office/drawing/2014/main" id="{91949A45-2D3F-45E0-9651-F2BB98073004}"/>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640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Icon&#10;&#10;This is TEA's E&amp;T logo.">
            <a:extLst>
              <a:ext uri="{FF2B5EF4-FFF2-40B4-BE49-F238E27FC236}">
                <a16:creationId xmlns:a16="http://schemas.microsoft.com/office/drawing/2014/main" id="{ED6DCFE0-29AE-4AD0-BD08-B81AC0B7E71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6" name="Picture 5" descr="Icon.&#10;&#10;This is TEA's logo.">
            <a:extLst>
              <a:ext uri="{FF2B5EF4-FFF2-40B4-BE49-F238E27FC236}">
                <a16:creationId xmlns:a16="http://schemas.microsoft.com/office/drawing/2014/main" id="{AFD2FB0B-28F4-4754-AC40-6EB57E165198}"/>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CCA1F59-10A0-43F6-9ED7-DE8CB1637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E26DD3-E445-481B-9E2A-838E7F52ABB3}"/>
              </a:ext>
            </a:extLst>
          </p:cNvPr>
          <p:cNvSpPr>
            <a:spLocks noGrp="1"/>
          </p:cNvSpPr>
          <p:nvPr>
            <p:ph type="dt" sz="half" idx="10"/>
          </p:nvPr>
        </p:nvSpPr>
        <p:spPr/>
        <p:txBody>
          <a:bodyPr/>
          <a:lstStyle/>
          <a:p>
            <a:fld id="{4364A506-6889-4F7C-A35D-9173F655B112}" type="datetime1">
              <a:rPr lang="en-US" smtClean="0"/>
              <a:t>8/26/2023</a:t>
            </a:fld>
            <a:endParaRPr lang="en-US"/>
          </a:p>
        </p:txBody>
      </p:sp>
      <p:sp>
        <p:nvSpPr>
          <p:cNvPr id="5" name="Slide Number Placeholder 4">
            <a:extLst>
              <a:ext uri="{FF2B5EF4-FFF2-40B4-BE49-F238E27FC236}">
                <a16:creationId xmlns:a16="http://schemas.microsoft.com/office/drawing/2014/main" id="{C41E09D6-CB72-40FF-9BBA-2E736CEC53A9}"/>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287976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B5FAF1F7-69D1-48B7-B507-F3B679B8909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D54A681B-39F8-4AF9-B518-FCFAA5D3B4FA}"/>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F93258C-A373-4A72-8D76-37BF36B7D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B9538-CE15-4C63-AC84-5352E688E0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3CD23-0AA9-4649-BC6F-AF45EB68A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CAFE6-DED3-4180-88B3-AB1AF2AE9E8A}"/>
              </a:ext>
            </a:extLst>
          </p:cNvPr>
          <p:cNvSpPr>
            <a:spLocks noGrp="1"/>
          </p:cNvSpPr>
          <p:nvPr>
            <p:ph type="dt" sz="half" idx="10"/>
          </p:nvPr>
        </p:nvSpPr>
        <p:spPr/>
        <p:txBody>
          <a:bodyPr/>
          <a:lstStyle/>
          <a:p>
            <a:fld id="{1240BC81-90C7-4034-841A-62432A0701C4}" type="datetime1">
              <a:rPr lang="en-US" smtClean="0"/>
              <a:t>8/26/2023</a:t>
            </a:fld>
            <a:endParaRPr lang="en-US"/>
          </a:p>
        </p:txBody>
      </p:sp>
      <p:sp>
        <p:nvSpPr>
          <p:cNvPr id="7" name="Slide Number Placeholder 6">
            <a:extLst>
              <a:ext uri="{FF2B5EF4-FFF2-40B4-BE49-F238E27FC236}">
                <a16:creationId xmlns:a16="http://schemas.microsoft.com/office/drawing/2014/main" id="{3EAEF087-6D43-4EAE-9B1B-CEB9C3AC5C11}"/>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3914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0EEECB2-4807-41E3-B2D3-991EE641007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25C4FCAD-219B-4F99-A83E-DA5126B57DE5}"/>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5AAB400A-C810-4485-886B-EBBC5DD6CC7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1684E1D-A07E-43A4-9566-78EC65CF0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BF354A-AAF6-40F3-97E9-EACCAB85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092308-4B6B-4A76-A68F-BE16B13E121A}"/>
              </a:ext>
            </a:extLst>
          </p:cNvPr>
          <p:cNvSpPr>
            <a:spLocks noGrp="1"/>
          </p:cNvSpPr>
          <p:nvPr>
            <p:ph type="dt" sz="half" idx="10"/>
          </p:nvPr>
        </p:nvSpPr>
        <p:spPr/>
        <p:txBody>
          <a:bodyPr/>
          <a:lstStyle/>
          <a:p>
            <a:fld id="{0194B010-5EDA-416E-B5AB-AEBD814FEF92}" type="datetime1">
              <a:rPr lang="en-US" smtClean="0"/>
              <a:t>8/26/2023</a:t>
            </a:fld>
            <a:endParaRPr lang="en-US"/>
          </a:p>
        </p:txBody>
      </p:sp>
      <p:sp>
        <p:nvSpPr>
          <p:cNvPr id="7" name="Slide Number Placeholder 6">
            <a:extLst>
              <a:ext uri="{FF2B5EF4-FFF2-40B4-BE49-F238E27FC236}">
                <a16:creationId xmlns:a16="http://schemas.microsoft.com/office/drawing/2014/main" id="{A07AFB43-88EB-4A6C-AB03-405A03ABEC82}"/>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819197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192C8-5397-4FC4-85A7-05CFC3532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C8621-C852-47CD-A118-D24B6AC3D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DE9C7-0406-4194-A53C-344BADD62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C95F-23BA-4339-9C8C-C90EF96A4C91}" type="datetime1">
              <a:rPr lang="en-US" smtClean="0"/>
              <a:t>8/26/2023</a:t>
            </a:fld>
            <a:endParaRPr lang="en-US"/>
          </a:p>
        </p:txBody>
      </p:sp>
      <p:sp>
        <p:nvSpPr>
          <p:cNvPr id="5" name="Footer Placeholder 4">
            <a:extLst>
              <a:ext uri="{FF2B5EF4-FFF2-40B4-BE49-F238E27FC236}">
                <a16:creationId xmlns:a16="http://schemas.microsoft.com/office/drawing/2014/main" id="{280D1EDA-3944-4DA5-A7A2-1ACE23853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1.02: Exploring the Impact of Teachers on Student Lives</a:t>
            </a:r>
          </a:p>
        </p:txBody>
      </p:sp>
      <p:sp>
        <p:nvSpPr>
          <p:cNvPr id="6" name="Slide Number Placeholder 5">
            <a:extLst>
              <a:ext uri="{FF2B5EF4-FFF2-40B4-BE49-F238E27FC236}">
                <a16:creationId xmlns:a16="http://schemas.microsoft.com/office/drawing/2014/main" id="{55111E65-8042-49F9-8B63-5DF8961B3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56C8B-F564-4051-AFED-A78F1C6A2F0E}" type="slidenum">
              <a:rPr lang="en-US" smtClean="0"/>
              <a:t>‹#›</a:t>
            </a:fld>
            <a:endParaRPr lang="en-US"/>
          </a:p>
        </p:txBody>
      </p:sp>
    </p:spTree>
    <p:extLst>
      <p:ext uri="{BB962C8B-B14F-4D97-AF65-F5344CB8AC3E}">
        <p14:creationId xmlns:p14="http://schemas.microsoft.com/office/powerpoint/2010/main" val="3955077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F5BD-F8FF-4A67-A8B6-EBB21E79279B}"/>
              </a:ext>
            </a:extLst>
          </p:cNvPr>
          <p:cNvSpPr>
            <a:spLocks noGrp="1"/>
          </p:cNvSpPr>
          <p:nvPr>
            <p:ph type="ctrTitle"/>
          </p:nvPr>
        </p:nvSpPr>
        <p:spPr>
          <a:xfrm>
            <a:off x="0" y="6149146"/>
            <a:ext cx="9144000" cy="370300"/>
          </a:xfrm>
        </p:spPr>
        <p:txBody>
          <a:bodyPr>
            <a:normAutofit/>
          </a:bodyPr>
          <a:lstStyle/>
          <a:p>
            <a:pPr algn="l"/>
            <a:r>
              <a:rPr lang="en-US" sz="1600" dirty="0"/>
              <a:t>Principles of Education and Training | Unit 3: The Life of an Educator| Lesson 3.11</a:t>
            </a:r>
          </a:p>
        </p:txBody>
      </p:sp>
      <p:sp>
        <p:nvSpPr>
          <p:cNvPr id="3" name="Subtitle 2">
            <a:extLst>
              <a:ext uri="{FF2B5EF4-FFF2-40B4-BE49-F238E27FC236}">
                <a16:creationId xmlns:a16="http://schemas.microsoft.com/office/drawing/2014/main" id="{E0FBD98F-3A67-498E-8174-652040DD7B60}"/>
              </a:ext>
            </a:extLst>
          </p:cNvPr>
          <p:cNvSpPr>
            <a:spLocks noGrp="1"/>
          </p:cNvSpPr>
          <p:nvPr>
            <p:ph type="subTitle" idx="1"/>
          </p:nvPr>
        </p:nvSpPr>
        <p:spPr>
          <a:xfrm>
            <a:off x="1338469" y="2321719"/>
            <a:ext cx="9515061" cy="2214561"/>
          </a:xfrm>
        </p:spPr>
        <p:txBody>
          <a:bodyPr>
            <a:normAutofit/>
          </a:bodyPr>
          <a:lstStyle/>
          <a:p>
            <a:r>
              <a:rPr lang="en-US" sz="6000" dirty="0"/>
              <a:t>How Do Teachers Know What to Teach?</a:t>
            </a:r>
          </a:p>
        </p:txBody>
      </p:sp>
      <p:sp>
        <p:nvSpPr>
          <p:cNvPr id="4" name="TextBox 3">
            <a:extLst>
              <a:ext uri="{FF2B5EF4-FFF2-40B4-BE49-F238E27FC236}">
                <a16:creationId xmlns:a16="http://schemas.microsoft.com/office/drawing/2014/main" id="{05BBAA03-2926-DA18-B060-D9B0258F1F3E}"/>
              </a:ext>
            </a:extLst>
          </p:cNvPr>
          <p:cNvSpPr txBox="1"/>
          <p:nvPr/>
        </p:nvSpPr>
        <p:spPr>
          <a:xfrm>
            <a:off x="0" y="6519446"/>
            <a:ext cx="11039911" cy="338554"/>
          </a:xfrm>
          <a:prstGeom prst="rect">
            <a:avLst/>
          </a:prstGeom>
          <a:noFill/>
        </p:spPr>
        <p:txBody>
          <a:bodyPr wrap="square">
            <a:spAutoFit/>
          </a:bodyPr>
          <a:lstStyle/>
          <a:p>
            <a:r>
              <a:rPr lang="en-US" sz="1600" dirty="0">
                <a:solidFill>
                  <a:srgbClr val="464646"/>
                </a:solidFill>
                <a:effectLst/>
                <a:latin typeface="+mj-lt"/>
                <a:ea typeface="Calibri" panose="020F0502020204030204" pitchFamily="34" charset="0"/>
                <a:cs typeface="Calibri" panose="020F0502020204030204" pitchFamily="34" charset="0"/>
              </a:rPr>
              <a:t>This work is licensed under a </a:t>
            </a:r>
            <a:r>
              <a:rPr lang="en-US" sz="1600" u="sng" dirty="0">
                <a:solidFill>
                  <a:srgbClr val="0070C0"/>
                </a:solidFill>
                <a:effectLst/>
                <a:latin typeface="+mj-lt"/>
                <a:ea typeface="Calibri" panose="020F0502020204030204" pitchFamily="34" charset="0"/>
                <a:cs typeface="Calibri" panose="020F0502020204030204" pitchFamily="34" charset="0"/>
                <a:hlinkClick r:id="rId2"/>
              </a:rPr>
              <a:t>Creative Commons Attribution-Noncommercial-Share Alike 4.0 International License</a:t>
            </a:r>
            <a:r>
              <a:rPr lang="en-US" sz="1600" dirty="0">
                <a:solidFill>
                  <a:srgbClr val="0070C0"/>
                </a:solidFill>
                <a:effectLst/>
                <a:latin typeface="+mj-lt"/>
                <a:ea typeface="Calibri" panose="020F0502020204030204" pitchFamily="34" charset="0"/>
                <a:cs typeface="Calibri" panose="020F0502020204030204" pitchFamily="34" charset="0"/>
              </a:rPr>
              <a:t>.</a:t>
            </a:r>
            <a:endParaRPr lang="en-US"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27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C58C-DC1D-4BDF-8706-48D86266F7FD}"/>
              </a:ext>
            </a:extLst>
          </p:cNvPr>
          <p:cNvSpPr>
            <a:spLocks noGrp="1"/>
          </p:cNvSpPr>
          <p:nvPr>
            <p:ph type="title"/>
          </p:nvPr>
        </p:nvSpPr>
        <p:spPr/>
        <p:txBody>
          <a:bodyPr/>
          <a:lstStyle/>
          <a:p>
            <a:r>
              <a:rPr lang="en-US" dirty="0"/>
              <a:t>TEKS Standards &amp; Objectives</a:t>
            </a:r>
          </a:p>
        </p:txBody>
      </p:sp>
      <p:sp>
        <p:nvSpPr>
          <p:cNvPr id="3" name="Content Placeholder 2">
            <a:extLst>
              <a:ext uri="{FF2B5EF4-FFF2-40B4-BE49-F238E27FC236}">
                <a16:creationId xmlns:a16="http://schemas.microsoft.com/office/drawing/2014/main" id="{8CE08C7F-0286-423B-92F7-DEB89F31111A}"/>
              </a:ext>
            </a:extLst>
          </p:cNvPr>
          <p:cNvSpPr>
            <a:spLocks noGrp="1"/>
          </p:cNvSpPr>
          <p:nvPr>
            <p:ph idx="1"/>
          </p:nvPr>
        </p:nvSpPr>
        <p:spPr/>
        <p:txBody>
          <a:bodyPr/>
          <a:lstStyle/>
          <a:p>
            <a:pPr marL="0" indent="0">
              <a:buNone/>
            </a:pPr>
            <a:r>
              <a:rPr lang="en-US"/>
              <a:t>TEKS: 7C, 7D </a:t>
            </a:r>
            <a:endParaRPr lang="en-US" dirty="0"/>
          </a:p>
          <a:p>
            <a:pPr marL="0" indent="0">
              <a:buNone/>
            </a:pPr>
            <a:endParaRPr lang="en-US" dirty="0"/>
          </a:p>
          <a:p>
            <a:pPr marL="0" indent="0">
              <a:buNone/>
            </a:pPr>
            <a:r>
              <a:rPr lang="en-US" dirty="0"/>
              <a:t>The student will:</a:t>
            </a:r>
          </a:p>
          <a:p>
            <a:pPr marL="342900" marR="0" lvl="0" indent="-342900">
              <a:lnSpc>
                <a:spcPct val="107000"/>
              </a:lnSpc>
              <a:spcBef>
                <a:spcPts val="600"/>
              </a:spcBef>
              <a:spcAft>
                <a:spcPts val="600"/>
              </a:spcAf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Describe the purpose of TEKS</a:t>
            </a:r>
          </a:p>
          <a:p>
            <a:pPr marL="342900" marR="0" lvl="0" indent="-342900">
              <a:lnSpc>
                <a:spcPct val="107000"/>
              </a:lnSpc>
              <a:spcBef>
                <a:spcPts val="600"/>
              </a:spcBef>
              <a:spcAft>
                <a:spcPts val="600"/>
              </a:spcAft>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Align lesson activities to Texas Essential Knowledge and Skills standards</a:t>
            </a:r>
            <a:endParaRPr lang="en-US" dirty="0"/>
          </a:p>
        </p:txBody>
      </p:sp>
      <p:sp>
        <p:nvSpPr>
          <p:cNvPr id="4" name="Slide Number Placeholder 3">
            <a:extLst>
              <a:ext uri="{FF2B5EF4-FFF2-40B4-BE49-F238E27FC236}">
                <a16:creationId xmlns:a16="http://schemas.microsoft.com/office/drawing/2014/main" id="{FD0EEDDD-3DDC-4909-AF99-60870B25C0CC}"/>
              </a:ext>
            </a:extLst>
          </p:cNvPr>
          <p:cNvSpPr>
            <a:spLocks noGrp="1"/>
          </p:cNvSpPr>
          <p:nvPr>
            <p:ph type="sldNum" sz="quarter" idx="12"/>
          </p:nvPr>
        </p:nvSpPr>
        <p:spPr/>
        <p:txBody>
          <a:bodyPr/>
          <a:lstStyle/>
          <a:p>
            <a:fld id="{E2D56C8B-F564-4051-AFED-A78F1C6A2F0E}" type="slidenum">
              <a:rPr lang="en-US" smtClean="0"/>
              <a:pPr/>
              <a:t>2</a:t>
            </a:fld>
            <a:endParaRPr lang="en-US" dirty="0"/>
          </a:p>
        </p:txBody>
      </p:sp>
    </p:spTree>
    <p:extLst>
      <p:ext uri="{BB962C8B-B14F-4D97-AF65-F5344CB8AC3E}">
        <p14:creationId xmlns:p14="http://schemas.microsoft.com/office/powerpoint/2010/main" val="27725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F004-EE4F-44F2-AA0E-56B8CFF11342}"/>
              </a:ext>
            </a:extLst>
          </p:cNvPr>
          <p:cNvSpPr>
            <a:spLocks noGrp="1"/>
          </p:cNvSpPr>
          <p:nvPr>
            <p:ph type="title"/>
          </p:nvPr>
        </p:nvSpPr>
        <p:spPr/>
        <p:txBody>
          <a:bodyPr/>
          <a:lstStyle/>
          <a:p>
            <a:r>
              <a:rPr lang="en-US" dirty="0"/>
              <a:t>Bellringer</a:t>
            </a:r>
          </a:p>
        </p:txBody>
      </p:sp>
      <p:sp>
        <p:nvSpPr>
          <p:cNvPr id="3" name="Content Placeholder 2">
            <a:extLst>
              <a:ext uri="{FF2B5EF4-FFF2-40B4-BE49-F238E27FC236}">
                <a16:creationId xmlns:a16="http://schemas.microsoft.com/office/drawing/2014/main" id="{392BE286-77A6-49DD-B15D-7E4718D52FE7}"/>
              </a:ext>
            </a:extLst>
          </p:cNvPr>
          <p:cNvSpPr>
            <a:spLocks noGrp="1"/>
          </p:cNvSpPr>
          <p:nvPr>
            <p:ph idx="1"/>
          </p:nvPr>
        </p:nvSpPr>
        <p:spPr/>
        <p:txBody>
          <a:bodyPr/>
          <a:lstStyle/>
          <a:p>
            <a:pPr marL="0" indent="0">
              <a:lnSpc>
                <a:spcPct val="107000"/>
              </a:lnSpc>
              <a:spcBef>
                <a:spcPts val="0"/>
              </a:spcBef>
              <a:buNone/>
            </a:pPr>
            <a:r>
              <a:rPr lang="en-US" dirty="0">
                <a:effectLst/>
                <a:latin typeface="Calibri" panose="020F0502020204030204" pitchFamily="34" charset="0"/>
                <a:ea typeface="Calibri" panose="020F0502020204030204" pitchFamily="34" charset="0"/>
                <a:cs typeface="Times New Roman" panose="02020603050405020304" pitchFamily="18" charset="0"/>
              </a:rPr>
              <a:t>Yesterday you reviewed the five Science of Learning principles. Consider the information you learned and answer the following questions.</a:t>
            </a:r>
          </a:p>
          <a:p>
            <a:pPr marL="0" marR="0" lvl="0"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1) Match the Science of Learning Principle with its definition. </a:t>
            </a:r>
          </a:p>
          <a:p>
            <a:pPr marL="0" marR="0" lv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2) How does overload interfere with learning new material?</a:t>
            </a:r>
          </a:p>
          <a:p>
            <a:pPr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2DC7D18A-F106-4CA1-A59B-DE4084E585CF}"/>
              </a:ext>
            </a:extLst>
          </p:cNvPr>
          <p:cNvSpPr>
            <a:spLocks noGrp="1"/>
          </p:cNvSpPr>
          <p:nvPr>
            <p:ph type="sldNum" sz="quarter" idx="12"/>
          </p:nvPr>
        </p:nvSpPr>
        <p:spPr/>
        <p:txBody>
          <a:bodyPr/>
          <a:lstStyle/>
          <a:p>
            <a:fld id="{E2D56C8B-F564-4051-AFED-A78F1C6A2F0E}" type="slidenum">
              <a:rPr lang="en-US" smtClean="0"/>
              <a:pPr/>
              <a:t>3</a:t>
            </a:fld>
            <a:endParaRPr lang="en-US" dirty="0"/>
          </a:p>
        </p:txBody>
      </p:sp>
    </p:spTree>
    <p:extLst>
      <p:ext uri="{BB962C8B-B14F-4D97-AF65-F5344CB8AC3E}">
        <p14:creationId xmlns:p14="http://schemas.microsoft.com/office/powerpoint/2010/main" val="40713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E203D-F288-408D-B325-66954BDD332E}"/>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AE13FDB6-F093-4D9E-B14E-3D7DB894C34C}"/>
              </a:ext>
            </a:extLst>
          </p:cNvPr>
          <p:cNvSpPr>
            <a:spLocks noGrp="1"/>
          </p:cNvSpPr>
          <p:nvPr>
            <p:ph idx="1"/>
          </p:nvPr>
        </p:nvSpPr>
        <p:spPr/>
        <p:txBody>
          <a:bodyPr>
            <a:normAutofit/>
          </a:bodyPr>
          <a:lstStyle/>
          <a:p>
            <a:pPr marL="0" indent="0">
              <a:buNone/>
            </a:pPr>
            <a:r>
              <a:rPr lang="en-US" dirty="0"/>
              <a:t>Standards: </a:t>
            </a:r>
            <a:r>
              <a:rPr lang="en-US" dirty="0">
                <a:effectLst/>
                <a:ea typeface="Calibri" panose="020F0502020204030204" pitchFamily="34" charset="0"/>
                <a:cs typeface="Times New Roman" panose="02020603050405020304" pitchFamily="18" charset="0"/>
              </a:rPr>
              <a:t>An outline for what students will learn in each grade level or content area. In Texas, standards for K-12 classes are called Texas Essential Knowledge and Skills standards (TEKS).</a:t>
            </a:r>
            <a:endParaRPr lang="en-US" dirty="0"/>
          </a:p>
        </p:txBody>
      </p:sp>
      <p:sp>
        <p:nvSpPr>
          <p:cNvPr id="4" name="Slide Number Placeholder 3">
            <a:extLst>
              <a:ext uri="{FF2B5EF4-FFF2-40B4-BE49-F238E27FC236}">
                <a16:creationId xmlns:a16="http://schemas.microsoft.com/office/drawing/2014/main" id="{F8BAFE7B-549A-4E98-93BA-74C837CF231D}"/>
              </a:ext>
            </a:extLst>
          </p:cNvPr>
          <p:cNvSpPr>
            <a:spLocks noGrp="1"/>
          </p:cNvSpPr>
          <p:nvPr>
            <p:ph type="sldNum" sz="quarter" idx="12"/>
          </p:nvPr>
        </p:nvSpPr>
        <p:spPr/>
        <p:txBody>
          <a:bodyPr/>
          <a:lstStyle/>
          <a:p>
            <a:fld id="{E2D56C8B-F564-4051-AFED-A78F1C6A2F0E}" type="slidenum">
              <a:rPr lang="en-US" smtClean="0"/>
              <a:pPr/>
              <a:t>4</a:t>
            </a:fld>
            <a:endParaRPr lang="en-US" dirty="0"/>
          </a:p>
        </p:txBody>
      </p:sp>
    </p:spTree>
    <p:extLst>
      <p:ext uri="{BB962C8B-B14F-4D97-AF65-F5344CB8AC3E}">
        <p14:creationId xmlns:p14="http://schemas.microsoft.com/office/powerpoint/2010/main" val="305421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664-70C0-47BA-9BFF-496A04EBBFDE}"/>
              </a:ext>
            </a:extLst>
          </p:cNvPr>
          <p:cNvSpPr>
            <a:spLocks noGrp="1"/>
          </p:cNvSpPr>
          <p:nvPr>
            <p:ph type="title"/>
          </p:nvPr>
        </p:nvSpPr>
        <p:spPr>
          <a:xfrm>
            <a:off x="838200" y="500062"/>
            <a:ext cx="10515600" cy="1325563"/>
          </a:xfrm>
        </p:spPr>
        <p:txBody>
          <a:bodyPr/>
          <a:lstStyle/>
          <a:p>
            <a:r>
              <a:rPr lang="en-US" dirty="0"/>
              <a:t>Breaking Down the Standard</a:t>
            </a:r>
          </a:p>
        </p:txBody>
      </p:sp>
      <p:sp>
        <p:nvSpPr>
          <p:cNvPr id="3" name="Content Placeholder 2">
            <a:extLst>
              <a:ext uri="{FF2B5EF4-FFF2-40B4-BE49-F238E27FC236}">
                <a16:creationId xmlns:a16="http://schemas.microsoft.com/office/drawing/2014/main" id="{F64339F5-2F5D-46B5-A25D-C197D73747BD}"/>
              </a:ext>
            </a:extLst>
          </p:cNvPr>
          <p:cNvSpPr>
            <a:spLocks noGrp="1"/>
          </p:cNvSpPr>
          <p:nvPr>
            <p:ph idx="1"/>
          </p:nvPr>
        </p:nvSpPr>
        <p:spPr/>
        <p:txBody>
          <a:bodyPr>
            <a:normAutofit/>
          </a:bodyPr>
          <a:lstStyle/>
          <a:p>
            <a:pPr marL="0" indent="0">
              <a:buNone/>
            </a:pPr>
            <a:r>
              <a:rPr lang="en-US" dirty="0"/>
              <a:t>Standard: </a:t>
            </a:r>
            <a:r>
              <a:rPr lang="en-US" dirty="0">
                <a:effectLst/>
                <a:latin typeface="Calibri" panose="020F0502020204030204" pitchFamily="34" charset="0"/>
                <a:ea typeface="Calibri" panose="020F0502020204030204" pitchFamily="34" charset="0"/>
                <a:cs typeface="Times New Roman" panose="02020603050405020304" pitchFamily="18" charset="0"/>
              </a:rPr>
              <a:t>Describe in depth a character, setting, or event in a story or drama, drawing on specific details in the text (e.g. a character’s thoughts, words, or actions)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767700B-954E-42AD-AD69-9CC1C5B510A5}"/>
              </a:ext>
            </a:extLst>
          </p:cNvPr>
          <p:cNvSpPr>
            <a:spLocks noGrp="1"/>
          </p:cNvSpPr>
          <p:nvPr>
            <p:ph type="sldNum" sz="quarter" idx="12"/>
          </p:nvPr>
        </p:nvSpPr>
        <p:spPr/>
        <p:txBody>
          <a:bodyPr/>
          <a:lstStyle/>
          <a:p>
            <a:fld id="{E2D56C8B-F564-4051-AFED-A78F1C6A2F0E}" type="slidenum">
              <a:rPr lang="en-US" smtClean="0"/>
              <a:pPr/>
              <a:t>5</a:t>
            </a:fld>
            <a:endParaRPr lang="en-US" dirty="0"/>
          </a:p>
        </p:txBody>
      </p:sp>
    </p:spTree>
    <p:extLst>
      <p:ext uri="{BB962C8B-B14F-4D97-AF65-F5344CB8AC3E}">
        <p14:creationId xmlns:p14="http://schemas.microsoft.com/office/powerpoint/2010/main" val="349310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ECDB3-7F62-4124-A1E9-E48D699D2427}"/>
              </a:ext>
            </a:extLst>
          </p:cNvPr>
          <p:cNvSpPr>
            <a:spLocks noGrp="1"/>
          </p:cNvSpPr>
          <p:nvPr>
            <p:ph type="title"/>
          </p:nvPr>
        </p:nvSpPr>
        <p:spPr>
          <a:xfrm>
            <a:off x="838200" y="500062"/>
            <a:ext cx="10515600" cy="1325563"/>
          </a:xfrm>
        </p:spPr>
        <p:txBody>
          <a:bodyPr/>
          <a:lstStyle/>
          <a:p>
            <a:r>
              <a:rPr lang="en-US" dirty="0"/>
              <a:t>Student Examples</a:t>
            </a:r>
          </a:p>
        </p:txBody>
      </p:sp>
      <p:sp>
        <p:nvSpPr>
          <p:cNvPr id="3" name="Content Placeholder 2">
            <a:extLst>
              <a:ext uri="{FF2B5EF4-FFF2-40B4-BE49-F238E27FC236}">
                <a16:creationId xmlns:a16="http://schemas.microsoft.com/office/drawing/2014/main" id="{012C84E3-4C09-4253-8964-13B9C34E5E48}"/>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Student 1: The Reptile Room was a large glass room filled with plants and reptiles.</a:t>
            </a:r>
          </a:p>
          <a:p>
            <a:pPr marL="0" marR="0">
              <a:lnSpc>
                <a:spcPct val="107000"/>
              </a:lnSpc>
              <a:spcBef>
                <a:spcPts val="0"/>
              </a:spcBef>
              <a:spcAft>
                <a:spcPts val="800"/>
              </a:spcAft>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Student 2: The Reptile Room was a large glass room with a high glass ceiling, Standing in it, you could see clearly to the grasses and gardens outside. Reptiles like lizards, snakes, and toads, as well as very unusual animals were kept in cages in neat rows. At the end of the rows of cages was a large bookshelf surrounded by tables chairs and reading lamps.</a:t>
            </a:r>
          </a:p>
          <a:p>
            <a:pPr marL="0">
              <a:lnSpc>
                <a:spcPct val="107000"/>
              </a:lnSpc>
              <a:spcBef>
                <a:spcPts val="0"/>
              </a:spcBef>
              <a:spcAft>
                <a:spcPts val="800"/>
              </a:spcAft>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Student 3: The room was a large glass room with a high glass ceiling, Standing in it, you could see clearly to the grasses and gardens outside. Reptiles like lizards, snakes, and toads, as well as very unusual animals were kept in cages in neat rows. At the end of the rows of cages was a large bookshelf surrounded by tables chairs and reading lamps. At first sight, the orphans all gasped in astonishment. They  walked slowly and silently through the Reptile Room. Violet broke the long silence to say, "This is an amazing place."</a:t>
            </a:r>
          </a:p>
          <a:p>
            <a:pPr mar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97159D5-CAC3-47F8-8492-7D28C15A3A58}"/>
              </a:ext>
            </a:extLst>
          </p:cNvPr>
          <p:cNvSpPr>
            <a:spLocks noGrp="1"/>
          </p:cNvSpPr>
          <p:nvPr>
            <p:ph type="sldNum" sz="quarter" idx="12"/>
          </p:nvPr>
        </p:nvSpPr>
        <p:spPr/>
        <p:txBody>
          <a:bodyPr/>
          <a:lstStyle/>
          <a:p>
            <a:fld id="{E2D56C8B-F564-4051-AFED-A78F1C6A2F0E}" type="slidenum">
              <a:rPr lang="en-US" smtClean="0"/>
              <a:pPr/>
              <a:t>6</a:t>
            </a:fld>
            <a:endParaRPr lang="en-US" dirty="0"/>
          </a:p>
        </p:txBody>
      </p:sp>
    </p:spTree>
    <p:extLst>
      <p:ext uri="{BB962C8B-B14F-4D97-AF65-F5344CB8AC3E}">
        <p14:creationId xmlns:p14="http://schemas.microsoft.com/office/powerpoint/2010/main" val="116393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p:txBody>
          <a:bodyPr/>
          <a:lstStyle/>
          <a:p>
            <a:r>
              <a:rPr lang="en-US" dirty="0"/>
              <a:t>Exit Ticket</a:t>
            </a:r>
          </a:p>
        </p:txBody>
      </p:sp>
      <p:sp>
        <p:nvSpPr>
          <p:cNvPr id="3" name="Content Placeholder 2">
            <a:extLst>
              <a:ext uri="{FF2B5EF4-FFF2-40B4-BE49-F238E27FC236}">
                <a16:creationId xmlns:a16="http://schemas.microsoft.com/office/drawing/2014/main" id="{49F2A5AF-3C0B-4968-A438-E435325199EA}"/>
              </a:ext>
            </a:extLst>
          </p:cNvPr>
          <p:cNvSpPr>
            <a:spLocks noGrp="1"/>
          </p:cNvSpPr>
          <p:nvPr>
            <p:ph idx="1"/>
          </p:nvPr>
        </p:nvSpPr>
        <p:spPr/>
        <p:txBody>
          <a:bodyPr/>
          <a:lstStyle/>
          <a:p>
            <a:pPr marL="342900" marR="0" lvl="0" indent="-342900">
              <a:lnSpc>
                <a:spcPct val="107000"/>
              </a:lnSpc>
              <a:spcBef>
                <a:spcPts val="0"/>
              </a:spcBef>
              <a:spcAft>
                <a:spcPts val="800"/>
              </a:spcAft>
              <a:buFont typeface="+mj-lt"/>
              <a:buAutoNum type="arabicParenR"/>
            </a:pPr>
            <a:r>
              <a:rPr lang="en-US" sz="2400" dirty="0">
                <a:solidFill>
                  <a:srgbClr val="000000"/>
                </a:solidFill>
                <a:effectLst/>
                <a:latin typeface="Calibri" panose="020F0502020204030204" pitchFamily="34" charset="0"/>
                <a:ea typeface="Calibri" panose="020F0502020204030204" pitchFamily="34" charset="0"/>
                <a:cs typeface="Open Sans" panose="020B0606030504020204" pitchFamily="34" charset="0"/>
              </a:rPr>
              <a:t>How do teachers in Texas know what to teach?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600"/>
              </a:spcBef>
              <a:spcAft>
                <a:spcPts val="600"/>
              </a:spcAft>
              <a:buFont typeface="+mj-lt"/>
              <a:buAutoNum type="arabicParenR"/>
            </a:pPr>
            <a:r>
              <a:rPr lang="en-US" sz="2400" dirty="0">
                <a:effectLst/>
                <a:latin typeface="Calibri" panose="020F0502020204030204" pitchFamily="34" charset="0"/>
                <a:ea typeface="Calibri" panose="020F0502020204030204" pitchFamily="34" charset="0"/>
                <a:cs typeface="Times New Roman" panose="02020603050405020304" pitchFamily="18" charset="0"/>
              </a:rPr>
              <a:t>How do teachers align lesson activities to Texas Essential Knowledge and Skills standards?</a:t>
            </a:r>
          </a:p>
          <a:p>
            <a:pPr marL="0" marR="0" indent="0">
              <a:lnSpc>
                <a:spcPct val="107000"/>
              </a:lnSpc>
              <a:spcBef>
                <a:spcPts val="0"/>
              </a:spcBef>
              <a:spcAft>
                <a:spcPts val="800"/>
              </a:spcAft>
              <a:buNone/>
            </a:pPr>
            <a:r>
              <a:rPr lang="en-US" sz="2400" dirty="0">
                <a:solidFill>
                  <a:srgbClr val="000000"/>
                </a:solidFill>
                <a:effectLst/>
                <a:latin typeface="Calibri" panose="020F0502020204030204" pitchFamily="34" charset="0"/>
                <a:ea typeface="Calibri" panose="020F0502020204030204" pitchFamily="34" charset="0"/>
                <a:cs typeface="Open Sans" panose="020B0606030504020204" pitchFamily="34" charset="0"/>
              </a:rPr>
              <a:t>3) Read the sixth-grade science standard listed below. In the table on your Exit Ticket, categorize each activity as an Example or a Non-Example.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Sixth Grade Science Standard</a:t>
            </a:r>
            <a:endParaRPr lang="en-US" sz="24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TEKS: 10C:</a:t>
            </a:r>
            <a:r>
              <a:rPr lang="en-US" sz="2400" i="1" dirty="0">
                <a:effectLst/>
                <a:latin typeface="Calibri" panose="020F0502020204030204" pitchFamily="34" charset="0"/>
                <a:ea typeface="Calibri" panose="020F0502020204030204" pitchFamily="34" charset="0"/>
                <a:cs typeface="Times New Roman" panose="02020603050405020304" pitchFamily="18" charset="0"/>
              </a:rPr>
              <a:t> Identify the major tectonic plates, including Eurasian, African, Indo-Australian, Pacific, North American, and South American.</a:t>
            </a:r>
          </a:p>
          <a:p>
            <a:pPr marL="0" indent="0">
              <a:buNone/>
            </a:pPr>
            <a:endParaRPr lang="en-US" dirty="0"/>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7</a:t>
            </a:fld>
            <a:endParaRPr lang="en-US" dirty="0"/>
          </a:p>
        </p:txBody>
      </p:sp>
    </p:spTree>
    <p:extLst>
      <p:ext uri="{BB962C8B-B14F-4D97-AF65-F5344CB8AC3E}">
        <p14:creationId xmlns:p14="http://schemas.microsoft.com/office/powerpoint/2010/main" val="214740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485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Principles of Education and Training | Unit 3: The Life of an Educator| Lesson 3.11</vt:lpstr>
      <vt:lpstr>TEKS Standards &amp; Objectives</vt:lpstr>
      <vt:lpstr>Bellringer</vt:lpstr>
      <vt:lpstr>Vocabulary</vt:lpstr>
      <vt:lpstr>Breaking Down the Standard</vt:lpstr>
      <vt:lpstr>Student Examples</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1.01: Introduction to Principles of Education and Training</dc:title>
  <dc:subject>Lesson 1.01: Introduction to Principles of Education and Training</dc:subject>
  <dc:creator>Texas Education Agency</dc:creator>
  <cp:lastModifiedBy>White (she/her), Whitney</cp:lastModifiedBy>
  <cp:revision>3</cp:revision>
  <dcterms:created xsi:type="dcterms:W3CDTF">2022-05-09T19:40:20Z</dcterms:created>
  <dcterms:modified xsi:type="dcterms:W3CDTF">2023-08-27T01:22:25Z</dcterms:modified>
</cp:coreProperties>
</file>