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58" r:id="rId4"/>
    <p:sldId id="261" r:id="rId5"/>
    <p:sldId id="263" r:id="rId6"/>
    <p:sldId id="267"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780000"/>
    <a:srgbClr val="000000"/>
    <a:srgbClr val="0078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33CD16-2C8F-4B86-8B57-995E9E863C47}" v="1" dt="2023-08-27T02:59:55.2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712" autoAdjust="0"/>
  </p:normalViewPr>
  <p:slideViewPr>
    <p:cSldViewPr snapToGrid="0">
      <p:cViewPr varScale="1">
        <p:scale>
          <a:sx n="108" d="100"/>
          <a:sy n="108" d="100"/>
        </p:scale>
        <p:origin x="6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s, Nicole" userId="635ffad0-149b-4734-875d-ab8f60d68deb" providerId="ADAL" clId="{4E4DF922-A0D1-45B3-80F3-CD2170BE8001}"/>
    <pc:docChg chg="undo redo custSel addSld modSld">
      <pc:chgData name="Mills, Nicole" userId="635ffad0-149b-4734-875d-ab8f60d68deb" providerId="ADAL" clId="{4E4DF922-A0D1-45B3-80F3-CD2170BE8001}" dt="2022-09-15T16:58:09.666" v="193" actId="1076"/>
      <pc:docMkLst>
        <pc:docMk/>
      </pc:docMkLst>
      <pc:sldChg chg="modSp mod">
        <pc:chgData name="Mills, Nicole" userId="635ffad0-149b-4734-875d-ab8f60d68deb" providerId="ADAL" clId="{4E4DF922-A0D1-45B3-80F3-CD2170BE8001}" dt="2022-09-15T16:52:58.716" v="20" actId="20577"/>
        <pc:sldMkLst>
          <pc:docMk/>
          <pc:sldMk cId="1482277026" sldId="256"/>
        </pc:sldMkLst>
        <pc:spChg chg="mod">
          <ac:chgData name="Mills, Nicole" userId="635ffad0-149b-4734-875d-ab8f60d68deb" providerId="ADAL" clId="{4E4DF922-A0D1-45B3-80F3-CD2170BE8001}" dt="2022-09-15T16:52:44.912" v="1" actId="20577"/>
          <ac:spMkLst>
            <pc:docMk/>
            <pc:sldMk cId="1482277026" sldId="256"/>
            <ac:spMk id="2" creationId="{BFFCF5BD-F8FF-4A67-A8B6-EBB21E79279B}"/>
          </ac:spMkLst>
        </pc:spChg>
        <pc:spChg chg="mod">
          <ac:chgData name="Mills, Nicole" userId="635ffad0-149b-4734-875d-ab8f60d68deb" providerId="ADAL" clId="{4E4DF922-A0D1-45B3-80F3-CD2170BE8001}" dt="2022-09-15T16:52:58.716" v="20" actId="20577"/>
          <ac:spMkLst>
            <pc:docMk/>
            <pc:sldMk cId="1482277026" sldId="256"/>
            <ac:spMk id="3" creationId="{E0FBD98F-3A67-498E-8174-652040DD7B60}"/>
          </ac:spMkLst>
        </pc:spChg>
      </pc:sldChg>
      <pc:sldChg chg="modSp mod">
        <pc:chgData name="Mills, Nicole" userId="635ffad0-149b-4734-875d-ab8f60d68deb" providerId="ADAL" clId="{4E4DF922-A0D1-45B3-80F3-CD2170BE8001}" dt="2022-09-15T16:54:56.611" v="79" actId="14100"/>
        <pc:sldMkLst>
          <pc:docMk/>
          <pc:sldMk cId="4071305681" sldId="258"/>
        </pc:sldMkLst>
        <pc:spChg chg="mod">
          <ac:chgData name="Mills, Nicole" userId="635ffad0-149b-4734-875d-ab8f60d68deb" providerId="ADAL" clId="{4E4DF922-A0D1-45B3-80F3-CD2170BE8001}" dt="2022-09-15T16:54:56.611" v="79" actId="14100"/>
          <ac:spMkLst>
            <pc:docMk/>
            <pc:sldMk cId="4071305681" sldId="258"/>
            <ac:spMk id="3" creationId="{392BE286-77A6-49DD-B15D-7E4718D52FE7}"/>
          </ac:spMkLst>
        </pc:spChg>
      </pc:sldChg>
      <pc:sldChg chg="modSp mod">
        <pc:chgData name="Mills, Nicole" userId="635ffad0-149b-4734-875d-ab8f60d68deb" providerId="ADAL" clId="{4E4DF922-A0D1-45B3-80F3-CD2170BE8001}" dt="2022-09-15T16:53:27.372" v="25" actId="20577"/>
        <pc:sldMkLst>
          <pc:docMk/>
          <pc:sldMk cId="2772527113" sldId="259"/>
        </pc:sldMkLst>
        <pc:spChg chg="mod">
          <ac:chgData name="Mills, Nicole" userId="635ffad0-149b-4734-875d-ab8f60d68deb" providerId="ADAL" clId="{4E4DF922-A0D1-45B3-80F3-CD2170BE8001}" dt="2022-09-15T16:53:27.372" v="25" actId="20577"/>
          <ac:spMkLst>
            <pc:docMk/>
            <pc:sldMk cId="2772527113" sldId="259"/>
            <ac:spMk id="3" creationId="{8CE08C7F-0286-423B-92F7-DEB89F31111A}"/>
          </ac:spMkLst>
        </pc:spChg>
      </pc:sldChg>
      <pc:sldChg chg="modSp mod">
        <pc:chgData name="Mills, Nicole" userId="635ffad0-149b-4734-875d-ab8f60d68deb" providerId="ADAL" clId="{4E4DF922-A0D1-45B3-80F3-CD2170BE8001}" dt="2022-09-15T16:55:53.528" v="95" actId="113"/>
        <pc:sldMkLst>
          <pc:docMk/>
          <pc:sldMk cId="3054216349" sldId="261"/>
        </pc:sldMkLst>
        <pc:graphicFrameChg chg="mod modGraphic">
          <ac:chgData name="Mills, Nicole" userId="635ffad0-149b-4734-875d-ab8f60d68deb" providerId="ADAL" clId="{4E4DF922-A0D1-45B3-80F3-CD2170BE8001}" dt="2022-09-15T16:55:53.528" v="95" actId="113"/>
          <ac:graphicFrameMkLst>
            <pc:docMk/>
            <pc:sldMk cId="3054216349" sldId="261"/>
            <ac:graphicFrameMk id="7" creationId="{088BDF80-0BF9-4470-BDD9-977C7BE704B5}"/>
          </ac:graphicFrameMkLst>
        </pc:graphicFrameChg>
      </pc:sldChg>
      <pc:sldChg chg="modSp mod">
        <pc:chgData name="Mills, Nicole" userId="635ffad0-149b-4734-875d-ab8f60d68deb" providerId="ADAL" clId="{4E4DF922-A0D1-45B3-80F3-CD2170BE8001}" dt="2022-09-15T16:57:09.746" v="156" actId="14100"/>
        <pc:sldMkLst>
          <pc:docMk/>
          <pc:sldMk cId="1163931679" sldId="263"/>
        </pc:sldMkLst>
        <pc:spChg chg="mod">
          <ac:chgData name="Mills, Nicole" userId="635ffad0-149b-4734-875d-ab8f60d68deb" providerId="ADAL" clId="{4E4DF922-A0D1-45B3-80F3-CD2170BE8001}" dt="2022-09-15T16:56:33.108" v="143" actId="20577"/>
          <ac:spMkLst>
            <pc:docMk/>
            <pc:sldMk cId="1163931679" sldId="263"/>
            <ac:spMk id="2" creationId="{531ECDB3-7F62-4124-A1E9-E48D699D2427}"/>
          </ac:spMkLst>
        </pc:spChg>
        <pc:spChg chg="mod">
          <ac:chgData name="Mills, Nicole" userId="635ffad0-149b-4734-875d-ab8f60d68deb" providerId="ADAL" clId="{4E4DF922-A0D1-45B3-80F3-CD2170BE8001}" dt="2022-09-15T16:57:09.746" v="156" actId="14100"/>
          <ac:spMkLst>
            <pc:docMk/>
            <pc:sldMk cId="1163931679" sldId="263"/>
            <ac:spMk id="3" creationId="{012C84E3-4C09-4253-8964-13B9C34E5E48}"/>
          </ac:spMkLst>
        </pc:spChg>
      </pc:sldChg>
      <pc:sldChg chg="modSp mod">
        <pc:chgData name="Mills, Nicole" userId="635ffad0-149b-4734-875d-ab8f60d68deb" providerId="ADAL" clId="{4E4DF922-A0D1-45B3-80F3-CD2170BE8001}" dt="2022-09-15T16:54:08.806" v="55" actId="20577"/>
        <pc:sldMkLst>
          <pc:docMk/>
          <pc:sldMk cId="1936015983" sldId="266"/>
        </pc:sldMkLst>
        <pc:spChg chg="mod">
          <ac:chgData name="Mills, Nicole" userId="635ffad0-149b-4734-875d-ab8f60d68deb" providerId="ADAL" clId="{4E4DF922-A0D1-45B3-80F3-CD2170BE8001}" dt="2022-09-15T16:54:08.806" v="55" actId="20577"/>
          <ac:spMkLst>
            <pc:docMk/>
            <pc:sldMk cId="1936015983" sldId="266"/>
            <ac:spMk id="3" creationId="{49F2A5AF-3C0B-4968-A438-E435325199EA}"/>
          </ac:spMkLst>
        </pc:spChg>
      </pc:sldChg>
      <pc:sldChg chg="addSp delSp modSp add mod modAnim">
        <pc:chgData name="Mills, Nicole" userId="635ffad0-149b-4734-875d-ab8f60d68deb" providerId="ADAL" clId="{4E4DF922-A0D1-45B3-80F3-CD2170BE8001}" dt="2022-09-15T16:58:09.666" v="193" actId="1076"/>
        <pc:sldMkLst>
          <pc:docMk/>
          <pc:sldMk cId="1893488146" sldId="267"/>
        </pc:sldMkLst>
        <pc:spChg chg="mod">
          <ac:chgData name="Mills, Nicole" userId="635ffad0-149b-4734-875d-ab8f60d68deb" providerId="ADAL" clId="{4E4DF922-A0D1-45B3-80F3-CD2170BE8001}" dt="2022-09-15T16:57:36.212" v="185" actId="20577"/>
          <ac:spMkLst>
            <pc:docMk/>
            <pc:sldMk cId="1893488146" sldId="267"/>
            <ac:spMk id="2" creationId="{531ECDB3-7F62-4124-A1E9-E48D699D2427}"/>
          </ac:spMkLst>
        </pc:spChg>
        <pc:spChg chg="del">
          <ac:chgData name="Mills, Nicole" userId="635ffad0-149b-4734-875d-ab8f60d68deb" providerId="ADAL" clId="{4E4DF922-A0D1-45B3-80F3-CD2170BE8001}" dt="2022-09-15T16:57:38.950" v="186" actId="478"/>
          <ac:spMkLst>
            <pc:docMk/>
            <pc:sldMk cId="1893488146" sldId="267"/>
            <ac:spMk id="3" creationId="{012C84E3-4C09-4253-8964-13B9C34E5E48}"/>
          </ac:spMkLst>
        </pc:spChg>
        <pc:spChg chg="add del mod">
          <ac:chgData name="Mills, Nicole" userId="635ffad0-149b-4734-875d-ab8f60d68deb" providerId="ADAL" clId="{4E4DF922-A0D1-45B3-80F3-CD2170BE8001}" dt="2022-09-15T16:57:40.634" v="187" actId="478"/>
          <ac:spMkLst>
            <pc:docMk/>
            <pc:sldMk cId="1893488146" sldId="267"/>
            <ac:spMk id="6" creationId="{AA4EDD1D-7BDD-48F1-8608-4688EE1DD214}"/>
          </ac:spMkLst>
        </pc:spChg>
        <pc:picChg chg="add mod">
          <ac:chgData name="Mills, Nicole" userId="635ffad0-149b-4734-875d-ab8f60d68deb" providerId="ADAL" clId="{4E4DF922-A0D1-45B3-80F3-CD2170BE8001}" dt="2022-09-15T16:58:09.666" v="193" actId="1076"/>
          <ac:picMkLst>
            <pc:docMk/>
            <pc:sldMk cId="1893488146" sldId="267"/>
            <ac:picMk id="7" creationId="{E262C01C-64AD-440F-843A-402ED43C5981}"/>
          </ac:picMkLst>
        </pc:picChg>
      </pc:sldChg>
    </pc:docChg>
  </pc:docChgLst>
  <pc:docChgLst>
    <pc:chgData name="White (she/her), Whitney" userId="65f39021-2f1d-4d8b-87dc-b123826f65bf" providerId="ADAL" clId="{9F40BF65-78A7-4C9D-A71A-0086E47846B8}"/>
    <pc:docChg chg="modSld">
      <pc:chgData name="White (she/her), Whitney" userId="65f39021-2f1d-4d8b-87dc-b123826f65bf" providerId="ADAL" clId="{9F40BF65-78A7-4C9D-A71A-0086E47846B8}" dt="2022-10-10T04:59:45.992" v="1" actId="20577"/>
      <pc:docMkLst>
        <pc:docMk/>
      </pc:docMkLst>
      <pc:sldChg chg="modSp mod">
        <pc:chgData name="White (she/her), Whitney" userId="65f39021-2f1d-4d8b-87dc-b123826f65bf" providerId="ADAL" clId="{9F40BF65-78A7-4C9D-A71A-0086E47846B8}" dt="2022-10-10T04:59:45.992" v="1" actId="20577"/>
        <pc:sldMkLst>
          <pc:docMk/>
          <pc:sldMk cId="1482277026" sldId="256"/>
        </pc:sldMkLst>
        <pc:spChg chg="mod">
          <ac:chgData name="White (she/her), Whitney" userId="65f39021-2f1d-4d8b-87dc-b123826f65bf" providerId="ADAL" clId="{9F40BF65-78A7-4C9D-A71A-0086E47846B8}" dt="2022-10-10T04:59:45.992" v="1" actId="20577"/>
          <ac:spMkLst>
            <pc:docMk/>
            <pc:sldMk cId="1482277026" sldId="256"/>
            <ac:spMk id="2" creationId="{BFFCF5BD-F8FF-4A67-A8B6-EBB21E79279B}"/>
          </ac:spMkLst>
        </pc:spChg>
      </pc:sldChg>
    </pc:docChg>
  </pc:docChgLst>
  <pc:docChgLst>
    <pc:chgData name="White (she/her), Whitney" userId="65f39021-2f1d-4d8b-87dc-b123826f65bf" providerId="ADAL" clId="{0F33CD16-2C8F-4B86-8B57-995E9E863C47}"/>
    <pc:docChg chg="custSel modSld">
      <pc:chgData name="White (she/her), Whitney" userId="65f39021-2f1d-4d8b-87dc-b123826f65bf" providerId="ADAL" clId="{0F33CD16-2C8F-4B86-8B57-995E9E863C47}" dt="2023-08-27T03:00:53.769" v="181" actId="12385"/>
      <pc:docMkLst>
        <pc:docMk/>
      </pc:docMkLst>
      <pc:sldChg chg="addSp modSp mod">
        <pc:chgData name="White (she/her), Whitney" userId="65f39021-2f1d-4d8b-87dc-b123826f65bf" providerId="ADAL" clId="{0F33CD16-2C8F-4B86-8B57-995E9E863C47}" dt="2023-08-27T03:00:02.828" v="170" actId="1076"/>
        <pc:sldMkLst>
          <pc:docMk/>
          <pc:sldMk cId="1482277026" sldId="256"/>
        </pc:sldMkLst>
        <pc:spChg chg="mod">
          <ac:chgData name="White (she/her), Whitney" userId="65f39021-2f1d-4d8b-87dc-b123826f65bf" providerId="ADAL" clId="{0F33CD16-2C8F-4B86-8B57-995E9E863C47}" dt="2023-08-27T02:59:57.529" v="169" actId="1076"/>
          <ac:spMkLst>
            <pc:docMk/>
            <pc:sldMk cId="1482277026" sldId="256"/>
            <ac:spMk id="2" creationId="{BFFCF5BD-F8FF-4A67-A8B6-EBB21E79279B}"/>
          </ac:spMkLst>
        </pc:spChg>
        <pc:spChg chg="add mod">
          <ac:chgData name="White (she/her), Whitney" userId="65f39021-2f1d-4d8b-87dc-b123826f65bf" providerId="ADAL" clId="{0F33CD16-2C8F-4B86-8B57-995E9E863C47}" dt="2023-08-27T03:00:02.828" v="170" actId="1076"/>
          <ac:spMkLst>
            <pc:docMk/>
            <pc:sldMk cId="1482277026" sldId="256"/>
            <ac:spMk id="4" creationId="{001C5057-27E9-90CC-7B4C-4CB6216B3CB7}"/>
          </ac:spMkLst>
        </pc:spChg>
      </pc:sldChg>
      <pc:sldChg chg="modSp mod">
        <pc:chgData name="White (she/her), Whitney" userId="65f39021-2f1d-4d8b-87dc-b123826f65bf" providerId="ADAL" clId="{0F33CD16-2C8F-4B86-8B57-995E9E863C47}" dt="2023-08-27T03:00:14.329" v="178" actId="20577"/>
        <pc:sldMkLst>
          <pc:docMk/>
          <pc:sldMk cId="2772527113" sldId="259"/>
        </pc:sldMkLst>
        <pc:spChg chg="mod">
          <ac:chgData name="White (she/her), Whitney" userId="65f39021-2f1d-4d8b-87dc-b123826f65bf" providerId="ADAL" clId="{0F33CD16-2C8F-4B86-8B57-995E9E863C47}" dt="2023-08-27T03:00:14.329" v="178" actId="20577"/>
          <ac:spMkLst>
            <pc:docMk/>
            <pc:sldMk cId="2772527113" sldId="259"/>
            <ac:spMk id="3" creationId="{8CE08C7F-0286-423B-92F7-DEB89F31111A}"/>
          </ac:spMkLst>
        </pc:spChg>
      </pc:sldChg>
      <pc:sldChg chg="modSp mod">
        <pc:chgData name="White (she/her), Whitney" userId="65f39021-2f1d-4d8b-87dc-b123826f65bf" providerId="ADAL" clId="{0F33CD16-2C8F-4B86-8B57-995E9E863C47}" dt="2023-08-27T03:00:53.769" v="181" actId="12385"/>
        <pc:sldMkLst>
          <pc:docMk/>
          <pc:sldMk cId="3054216349" sldId="261"/>
        </pc:sldMkLst>
        <pc:graphicFrameChg chg="mod modGraphic">
          <ac:chgData name="White (she/her), Whitney" userId="65f39021-2f1d-4d8b-87dc-b123826f65bf" providerId="ADAL" clId="{0F33CD16-2C8F-4B86-8B57-995E9E863C47}" dt="2023-08-27T03:00:53.769" v="181" actId="12385"/>
          <ac:graphicFrameMkLst>
            <pc:docMk/>
            <pc:sldMk cId="3054216349" sldId="261"/>
            <ac:graphicFrameMk id="7" creationId="{088BDF80-0BF9-4470-BDD9-977C7BE704B5}"/>
          </ac:graphicFrameMkLst>
        </pc:graphicFrameChg>
      </pc:sldChg>
      <pc:sldChg chg="modSp mod">
        <pc:chgData name="White (she/her), Whitney" userId="65f39021-2f1d-4d8b-87dc-b123826f65bf" providerId="ADAL" clId="{0F33CD16-2C8F-4B86-8B57-995E9E863C47}" dt="2023-08-27T03:00:30.591" v="179" actId="13244"/>
        <pc:sldMkLst>
          <pc:docMk/>
          <pc:sldMk cId="1893488146" sldId="267"/>
        </pc:sldMkLst>
        <pc:spChg chg="ord">
          <ac:chgData name="White (she/her), Whitney" userId="65f39021-2f1d-4d8b-87dc-b123826f65bf" providerId="ADAL" clId="{0F33CD16-2C8F-4B86-8B57-995E9E863C47}" dt="2023-08-27T03:00:30.591" v="179" actId="13244"/>
          <ac:spMkLst>
            <pc:docMk/>
            <pc:sldMk cId="1893488146" sldId="267"/>
            <ac:spMk id="4" creationId="{497159D5-CAC3-47F8-8492-7D28C15A3A5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5DDE70-9ADB-4C9A-B58D-9BDED1E4A627}" type="datetimeFigureOut">
              <a:rPr lang="en-US" smtClean="0"/>
              <a:t>8/26/2023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49DE8-90B8-4B66-9B76-C7482BDD03BC}" type="slidenum">
              <a:rPr lang="en-US" smtClean="0"/>
              <a:t>‹#›</a:t>
            </a:fld>
            <a:endParaRPr lang="en-US"/>
          </a:p>
        </p:txBody>
      </p:sp>
    </p:spTree>
    <p:extLst>
      <p:ext uri="{BB962C8B-B14F-4D97-AF65-F5344CB8AC3E}">
        <p14:creationId xmlns:p14="http://schemas.microsoft.com/office/powerpoint/2010/main" val="182882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4FD1-C863-4F6C-BC67-9529A3DF2F59}"/>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a:t>
            </a:r>
          </a:p>
        </p:txBody>
      </p:sp>
      <p:sp>
        <p:nvSpPr>
          <p:cNvPr id="3" name="Subtitle 2">
            <a:extLst>
              <a:ext uri="{FF2B5EF4-FFF2-40B4-BE49-F238E27FC236}">
                <a16:creationId xmlns:a16="http://schemas.microsoft.com/office/drawing/2014/main" id="{5F02A33A-B5BD-43C3-902B-F6F09D5D238A}"/>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insert Lesson Plan Title</a:t>
            </a:r>
          </a:p>
        </p:txBody>
      </p:sp>
      <p:sp>
        <p:nvSpPr>
          <p:cNvPr id="4" name="Date Placeholder 3">
            <a:extLst>
              <a:ext uri="{FF2B5EF4-FFF2-40B4-BE49-F238E27FC236}">
                <a16:creationId xmlns:a16="http://schemas.microsoft.com/office/drawing/2014/main" id="{AD677D06-A159-4AA2-93DA-1C52F18ECBD7}"/>
              </a:ext>
            </a:extLst>
          </p:cNvPr>
          <p:cNvSpPr>
            <a:spLocks noGrp="1"/>
          </p:cNvSpPr>
          <p:nvPr>
            <p:ph type="dt" sz="half" idx="10"/>
          </p:nvPr>
        </p:nvSpPr>
        <p:spPr/>
        <p:txBody>
          <a:bodyPr/>
          <a:lstStyle>
            <a:lvl1pPr>
              <a:defRPr/>
            </a:lvl1pPr>
          </a:lstStyle>
          <a:p>
            <a:fld id="{D4C3A9F1-823B-4DED-8A9C-F71E6CE5796E}" type="datetime1">
              <a:rPr lang="en-US" smtClean="0"/>
              <a:t>8/26/2023</a:t>
            </a:fld>
            <a:endParaRPr lang="en-US" dirty="0"/>
          </a:p>
        </p:txBody>
      </p:sp>
      <p:pic>
        <p:nvPicPr>
          <p:cNvPr id="9" name="Picture 8" descr="Icon. This is TEA's logo.">
            <a:extLst>
              <a:ext uri="{FF2B5EF4-FFF2-40B4-BE49-F238E27FC236}">
                <a16:creationId xmlns:a16="http://schemas.microsoft.com/office/drawing/2014/main" id="{659EBB25-66A1-4A3B-BD33-7EA229672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pic>
        <p:nvPicPr>
          <p:cNvPr id="8" name="Picture 7" descr="Icon&#10;&#10;This is TEA's Education and Training logo.">
            <a:extLst>
              <a:ext uri="{FF2B5EF4-FFF2-40B4-BE49-F238E27FC236}">
                <a16:creationId xmlns:a16="http://schemas.microsoft.com/office/drawing/2014/main" id="{253E1ECF-C55D-47F6-BD1B-E5CFD8AC6DC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50018" y="5619940"/>
            <a:ext cx="548640" cy="918972"/>
          </a:xfrm>
          <a:prstGeom prst="rect">
            <a:avLst/>
          </a:prstGeom>
        </p:spPr>
      </p:pic>
    </p:spTree>
    <p:extLst>
      <p:ext uri="{BB962C8B-B14F-4D97-AF65-F5344CB8AC3E}">
        <p14:creationId xmlns:p14="http://schemas.microsoft.com/office/powerpoint/2010/main" val="1960563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Icon&#10;&#10;This is TEA's E&amp;T logo.">
            <a:extLst>
              <a:ext uri="{FF2B5EF4-FFF2-40B4-BE49-F238E27FC236}">
                <a16:creationId xmlns:a16="http://schemas.microsoft.com/office/drawing/2014/main" id="{3952EC27-F26B-4322-BE1D-79E86DF93672}"/>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7" name="Picture 6" descr="Icon.&#10;&#10;This is TEA's logo.">
            <a:extLst>
              <a:ext uri="{FF2B5EF4-FFF2-40B4-BE49-F238E27FC236}">
                <a16:creationId xmlns:a16="http://schemas.microsoft.com/office/drawing/2014/main" id="{5E0CFE64-7D39-43D0-AAFE-02B4F49538FD}"/>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26C9151B-2AB9-45C2-83BD-E5F2A13853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CF151C-FCEC-402E-946E-FFBB138CCC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2676C1-1BAD-4C95-93B1-0521C6096717}"/>
              </a:ext>
            </a:extLst>
          </p:cNvPr>
          <p:cNvSpPr>
            <a:spLocks noGrp="1"/>
          </p:cNvSpPr>
          <p:nvPr>
            <p:ph type="dt" sz="half" idx="10"/>
          </p:nvPr>
        </p:nvSpPr>
        <p:spPr/>
        <p:txBody>
          <a:bodyPr/>
          <a:lstStyle>
            <a:lvl1pPr>
              <a:defRPr/>
            </a:lvl1pPr>
          </a:lstStyle>
          <a:p>
            <a:fld id="{BFA63772-DBA2-4AC7-80D7-5D423EA9FA3C}" type="datetime1">
              <a:rPr lang="en-US" smtClean="0"/>
              <a:t>8/26/2023</a:t>
            </a:fld>
            <a:endParaRPr lang="en-US" dirty="0"/>
          </a:p>
        </p:txBody>
      </p:sp>
      <p:sp>
        <p:nvSpPr>
          <p:cNvPr id="6" name="Slide Number Placeholder 5">
            <a:extLst>
              <a:ext uri="{FF2B5EF4-FFF2-40B4-BE49-F238E27FC236}">
                <a16:creationId xmlns:a16="http://schemas.microsoft.com/office/drawing/2014/main" id="{46950A59-130A-44A5-9168-67E5241BD61D}"/>
              </a:ext>
            </a:extLst>
          </p:cNvPr>
          <p:cNvSpPr>
            <a:spLocks noGrp="1"/>
          </p:cNvSpPr>
          <p:nvPr>
            <p:ph type="sldNum" sz="quarter" idx="12"/>
          </p:nvPr>
        </p:nvSpPr>
        <p:spPr/>
        <p:txBody>
          <a:bodyPr/>
          <a:lstStyle/>
          <a:p>
            <a:fld id="{E2D56C8B-F564-4051-AFED-A78F1C6A2F0E}" type="slidenum">
              <a:rPr lang="en-US" smtClean="0"/>
              <a:pPr/>
              <a:t>‹#›</a:t>
            </a:fld>
            <a:endParaRPr lang="en-US" dirty="0"/>
          </a:p>
        </p:txBody>
      </p:sp>
    </p:spTree>
    <p:extLst>
      <p:ext uri="{BB962C8B-B14F-4D97-AF65-F5344CB8AC3E}">
        <p14:creationId xmlns:p14="http://schemas.microsoft.com/office/powerpoint/2010/main" val="866395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Icon&#10;&#10;This is TEA's E&amp;T logo.">
            <a:extLst>
              <a:ext uri="{FF2B5EF4-FFF2-40B4-BE49-F238E27FC236}">
                <a16:creationId xmlns:a16="http://schemas.microsoft.com/office/drawing/2014/main" id="{EB2BA44D-5463-4739-92DD-A12DF6D39EE3}"/>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8" name="Picture 7" descr="Icon.&#10;&#10;This is TEA's logo.">
            <a:extLst>
              <a:ext uri="{FF2B5EF4-FFF2-40B4-BE49-F238E27FC236}">
                <a16:creationId xmlns:a16="http://schemas.microsoft.com/office/drawing/2014/main" id="{007F5972-B8BD-4624-B605-5D7E30461D9B}"/>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D2B8D024-2002-4D1F-B2F4-818A3AE1C6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81A1FD-4443-45CB-9625-00873E1F37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97D6C9-834D-47FE-A0C7-DB3B2E40CB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3995EF-AAAA-4FB8-8BC8-3C5C9D7667A2}"/>
              </a:ext>
            </a:extLst>
          </p:cNvPr>
          <p:cNvSpPr>
            <a:spLocks noGrp="1"/>
          </p:cNvSpPr>
          <p:nvPr>
            <p:ph type="dt" sz="half" idx="10"/>
          </p:nvPr>
        </p:nvSpPr>
        <p:spPr/>
        <p:txBody>
          <a:bodyPr/>
          <a:lstStyle/>
          <a:p>
            <a:fld id="{80D0AFF5-B04B-402F-A66D-73FFE55B90A5}" type="datetime1">
              <a:rPr lang="en-US" smtClean="0"/>
              <a:t>8/26/2023</a:t>
            </a:fld>
            <a:endParaRPr lang="en-US"/>
          </a:p>
        </p:txBody>
      </p:sp>
      <p:sp>
        <p:nvSpPr>
          <p:cNvPr id="7" name="Slide Number Placeholder 6">
            <a:extLst>
              <a:ext uri="{FF2B5EF4-FFF2-40B4-BE49-F238E27FC236}">
                <a16:creationId xmlns:a16="http://schemas.microsoft.com/office/drawing/2014/main" id="{91949A45-2D3F-45E0-9651-F2BB98073004}"/>
              </a:ext>
            </a:extLst>
          </p:cNvPr>
          <p:cNvSpPr>
            <a:spLocks noGrp="1"/>
          </p:cNvSpPr>
          <p:nvPr>
            <p:ph type="sldNum" sz="quarter" idx="12"/>
          </p:nvPr>
        </p:nvSpPr>
        <p:spPr/>
        <p:txBody>
          <a:bodyPr/>
          <a:lstStyle/>
          <a:p>
            <a:fld id="{E2D56C8B-F564-4051-AFED-A78F1C6A2F0E}" type="slidenum">
              <a:rPr lang="en-US" smtClean="0"/>
              <a:t>‹#›</a:t>
            </a:fld>
            <a:endParaRPr lang="en-US"/>
          </a:p>
        </p:txBody>
      </p:sp>
    </p:spTree>
    <p:extLst>
      <p:ext uri="{BB962C8B-B14F-4D97-AF65-F5344CB8AC3E}">
        <p14:creationId xmlns:p14="http://schemas.microsoft.com/office/powerpoint/2010/main" val="640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Icon&#10;&#10;This is TEA's E&amp;T logo.">
            <a:extLst>
              <a:ext uri="{FF2B5EF4-FFF2-40B4-BE49-F238E27FC236}">
                <a16:creationId xmlns:a16="http://schemas.microsoft.com/office/drawing/2014/main" id="{ED6DCFE0-29AE-4AD0-BD08-B81AC0B7E71B}"/>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6" name="Picture 5" descr="Icon.&#10;&#10;This is TEA's logo.">
            <a:extLst>
              <a:ext uri="{FF2B5EF4-FFF2-40B4-BE49-F238E27FC236}">
                <a16:creationId xmlns:a16="http://schemas.microsoft.com/office/drawing/2014/main" id="{AFD2FB0B-28F4-4754-AC40-6EB57E165198}"/>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4CCA1F59-10A0-43F6-9ED7-DE8CB1637F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E26DD3-E445-481B-9E2A-838E7F52ABB3}"/>
              </a:ext>
            </a:extLst>
          </p:cNvPr>
          <p:cNvSpPr>
            <a:spLocks noGrp="1"/>
          </p:cNvSpPr>
          <p:nvPr>
            <p:ph type="dt" sz="half" idx="10"/>
          </p:nvPr>
        </p:nvSpPr>
        <p:spPr/>
        <p:txBody>
          <a:bodyPr/>
          <a:lstStyle/>
          <a:p>
            <a:fld id="{4364A506-6889-4F7C-A35D-9173F655B112}" type="datetime1">
              <a:rPr lang="en-US" smtClean="0"/>
              <a:t>8/26/2023</a:t>
            </a:fld>
            <a:endParaRPr lang="en-US"/>
          </a:p>
        </p:txBody>
      </p:sp>
      <p:sp>
        <p:nvSpPr>
          <p:cNvPr id="5" name="Slide Number Placeholder 4">
            <a:extLst>
              <a:ext uri="{FF2B5EF4-FFF2-40B4-BE49-F238E27FC236}">
                <a16:creationId xmlns:a16="http://schemas.microsoft.com/office/drawing/2014/main" id="{C41E09D6-CB72-40FF-9BBA-2E736CEC53A9}"/>
              </a:ext>
            </a:extLst>
          </p:cNvPr>
          <p:cNvSpPr>
            <a:spLocks noGrp="1"/>
          </p:cNvSpPr>
          <p:nvPr>
            <p:ph type="sldNum" sz="quarter" idx="12"/>
          </p:nvPr>
        </p:nvSpPr>
        <p:spPr/>
        <p:txBody>
          <a:bodyPr/>
          <a:lstStyle/>
          <a:p>
            <a:fld id="{E2D56C8B-F564-4051-AFED-A78F1C6A2F0E}" type="slidenum">
              <a:rPr lang="en-US" smtClean="0"/>
              <a:t>‹#›</a:t>
            </a:fld>
            <a:endParaRPr lang="en-US"/>
          </a:p>
        </p:txBody>
      </p:sp>
    </p:spTree>
    <p:extLst>
      <p:ext uri="{BB962C8B-B14F-4D97-AF65-F5344CB8AC3E}">
        <p14:creationId xmlns:p14="http://schemas.microsoft.com/office/powerpoint/2010/main" val="2879760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Icon&#10;&#10;This is TEA's E&amp;T logo.">
            <a:extLst>
              <a:ext uri="{FF2B5EF4-FFF2-40B4-BE49-F238E27FC236}">
                <a16:creationId xmlns:a16="http://schemas.microsoft.com/office/drawing/2014/main" id="{B5FAF1F7-69D1-48B7-B507-F3B679B89092}"/>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8" name="Picture 7" descr="Icon.&#10;&#10;This is TEA's logo.">
            <a:extLst>
              <a:ext uri="{FF2B5EF4-FFF2-40B4-BE49-F238E27FC236}">
                <a16:creationId xmlns:a16="http://schemas.microsoft.com/office/drawing/2014/main" id="{D54A681B-39F8-4AF9-B518-FCFAA5D3B4FA}"/>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4F93258C-A373-4A72-8D76-37BF36B7DA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FB9538-CE15-4C63-AC84-5352E688E0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03CD23-0AA9-4649-BC6F-AF45EB68A4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ECAFE6-DED3-4180-88B3-AB1AF2AE9E8A}"/>
              </a:ext>
            </a:extLst>
          </p:cNvPr>
          <p:cNvSpPr>
            <a:spLocks noGrp="1"/>
          </p:cNvSpPr>
          <p:nvPr>
            <p:ph type="dt" sz="half" idx="10"/>
          </p:nvPr>
        </p:nvSpPr>
        <p:spPr/>
        <p:txBody>
          <a:bodyPr/>
          <a:lstStyle/>
          <a:p>
            <a:fld id="{1240BC81-90C7-4034-841A-62432A0701C4}" type="datetime1">
              <a:rPr lang="en-US" smtClean="0"/>
              <a:t>8/26/2023</a:t>
            </a:fld>
            <a:endParaRPr lang="en-US"/>
          </a:p>
        </p:txBody>
      </p:sp>
      <p:sp>
        <p:nvSpPr>
          <p:cNvPr id="7" name="Slide Number Placeholder 6">
            <a:extLst>
              <a:ext uri="{FF2B5EF4-FFF2-40B4-BE49-F238E27FC236}">
                <a16:creationId xmlns:a16="http://schemas.microsoft.com/office/drawing/2014/main" id="{3EAEF087-6D43-4EAE-9B1B-CEB9C3AC5C11}"/>
              </a:ext>
            </a:extLst>
          </p:cNvPr>
          <p:cNvSpPr>
            <a:spLocks noGrp="1"/>
          </p:cNvSpPr>
          <p:nvPr>
            <p:ph type="sldNum" sz="quarter" idx="12"/>
          </p:nvPr>
        </p:nvSpPr>
        <p:spPr/>
        <p:txBody>
          <a:bodyPr/>
          <a:lstStyle/>
          <a:p>
            <a:fld id="{E2D56C8B-F564-4051-AFED-A78F1C6A2F0E}" type="slidenum">
              <a:rPr lang="en-US" smtClean="0"/>
              <a:t>‹#›</a:t>
            </a:fld>
            <a:endParaRPr lang="en-US"/>
          </a:p>
        </p:txBody>
      </p:sp>
    </p:spTree>
    <p:extLst>
      <p:ext uri="{BB962C8B-B14F-4D97-AF65-F5344CB8AC3E}">
        <p14:creationId xmlns:p14="http://schemas.microsoft.com/office/powerpoint/2010/main" val="33914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9" name="Picture 8" descr="Icon&#10;&#10;This is TEA's E&amp;T logo.">
            <a:extLst>
              <a:ext uri="{FF2B5EF4-FFF2-40B4-BE49-F238E27FC236}">
                <a16:creationId xmlns:a16="http://schemas.microsoft.com/office/drawing/2014/main" id="{E0EEECB2-4807-41E3-B2D3-991EE641007B}"/>
              </a:ext>
            </a:extLst>
          </p:cNvPr>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1053548" y="5545525"/>
            <a:ext cx="600503" cy="1005840"/>
          </a:xfrm>
          <a:prstGeom prst="rect">
            <a:avLst/>
          </a:prstGeom>
        </p:spPr>
      </p:pic>
      <p:pic>
        <p:nvPicPr>
          <p:cNvPr id="8" name="Picture 7" descr="Icon.&#10;&#10;This is TEA's logo.">
            <a:extLst>
              <a:ext uri="{FF2B5EF4-FFF2-40B4-BE49-F238E27FC236}">
                <a16:creationId xmlns:a16="http://schemas.microsoft.com/office/drawing/2014/main" id="{25C4FCAD-219B-4F99-A83E-DA5126B57DE5}"/>
              </a:ext>
            </a:extLst>
          </p:cNvPr>
          <p:cNvPicPr>
            <a:picLocks noChangeAspect="1"/>
          </p:cNvPicPr>
          <p:nvPr userDrawn="1"/>
        </p:nvPicPr>
        <p:blipFill>
          <a:blip r:embed="rId3">
            <a:alphaModFix amt="35000"/>
            <a:extLst>
              <a:ext uri="{28A0092B-C50C-407E-A947-70E740481C1C}">
                <a14:useLocalDpi xmlns:a14="http://schemas.microsoft.com/office/drawing/2010/main" val="0"/>
              </a:ext>
            </a:extLst>
          </a:blip>
          <a:srcRect/>
          <a:stretch>
            <a:fillRect/>
          </a:stretch>
        </p:blipFill>
        <p:spPr bwMode="auto">
          <a:xfrm>
            <a:off x="10668000" y="306635"/>
            <a:ext cx="1085126" cy="532906"/>
          </a:xfrm>
          <a:prstGeom prst="rect">
            <a:avLst/>
          </a:prstGeom>
          <a:noFill/>
          <a:ln>
            <a:noFill/>
          </a:ln>
        </p:spPr>
      </p:pic>
      <p:sp>
        <p:nvSpPr>
          <p:cNvPr id="2" name="Title 1">
            <a:extLst>
              <a:ext uri="{FF2B5EF4-FFF2-40B4-BE49-F238E27FC236}">
                <a16:creationId xmlns:a16="http://schemas.microsoft.com/office/drawing/2014/main" id="{5AAB400A-C810-4485-886B-EBBC5DD6CC76}"/>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1684E1D-A07E-43A4-9566-78EC65CF04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BF354A-AAF6-40F3-97E9-EACCAB85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092308-4B6B-4A76-A68F-BE16B13E121A}"/>
              </a:ext>
            </a:extLst>
          </p:cNvPr>
          <p:cNvSpPr>
            <a:spLocks noGrp="1"/>
          </p:cNvSpPr>
          <p:nvPr>
            <p:ph type="dt" sz="half" idx="10"/>
          </p:nvPr>
        </p:nvSpPr>
        <p:spPr/>
        <p:txBody>
          <a:bodyPr/>
          <a:lstStyle/>
          <a:p>
            <a:fld id="{0194B010-5EDA-416E-B5AB-AEBD814FEF92}" type="datetime1">
              <a:rPr lang="en-US" smtClean="0"/>
              <a:t>8/26/2023</a:t>
            </a:fld>
            <a:endParaRPr lang="en-US"/>
          </a:p>
        </p:txBody>
      </p:sp>
      <p:sp>
        <p:nvSpPr>
          <p:cNvPr id="7" name="Slide Number Placeholder 6">
            <a:extLst>
              <a:ext uri="{FF2B5EF4-FFF2-40B4-BE49-F238E27FC236}">
                <a16:creationId xmlns:a16="http://schemas.microsoft.com/office/drawing/2014/main" id="{A07AFB43-88EB-4A6C-AB03-405A03ABEC82}"/>
              </a:ext>
            </a:extLst>
          </p:cNvPr>
          <p:cNvSpPr>
            <a:spLocks noGrp="1"/>
          </p:cNvSpPr>
          <p:nvPr>
            <p:ph type="sldNum" sz="quarter" idx="12"/>
          </p:nvPr>
        </p:nvSpPr>
        <p:spPr/>
        <p:txBody>
          <a:bodyPr/>
          <a:lstStyle/>
          <a:p>
            <a:fld id="{E2D56C8B-F564-4051-AFED-A78F1C6A2F0E}" type="slidenum">
              <a:rPr lang="en-US" smtClean="0"/>
              <a:t>‹#›</a:t>
            </a:fld>
            <a:endParaRPr lang="en-US"/>
          </a:p>
        </p:txBody>
      </p:sp>
    </p:spTree>
    <p:extLst>
      <p:ext uri="{BB962C8B-B14F-4D97-AF65-F5344CB8AC3E}">
        <p14:creationId xmlns:p14="http://schemas.microsoft.com/office/powerpoint/2010/main" val="38191977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9192C8-5397-4FC4-85A7-05CFC35328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EC8621-C852-47CD-A118-D24B6AC3DD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1DE9C7-0406-4194-A53C-344BADD62F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6C95F-23BA-4339-9C8C-C90EF96A4C91}" type="datetime1">
              <a:rPr lang="en-US" smtClean="0"/>
              <a:t>8/26/2023</a:t>
            </a:fld>
            <a:endParaRPr lang="en-US"/>
          </a:p>
        </p:txBody>
      </p:sp>
      <p:sp>
        <p:nvSpPr>
          <p:cNvPr id="5" name="Footer Placeholder 4">
            <a:extLst>
              <a:ext uri="{FF2B5EF4-FFF2-40B4-BE49-F238E27FC236}">
                <a16:creationId xmlns:a16="http://schemas.microsoft.com/office/drawing/2014/main" id="{280D1EDA-3944-4DA5-A7A2-1ACE238533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1.02: Exploring the Impact of Teachers on Student Lives</a:t>
            </a:r>
          </a:p>
        </p:txBody>
      </p:sp>
      <p:sp>
        <p:nvSpPr>
          <p:cNvPr id="6" name="Slide Number Placeholder 5">
            <a:extLst>
              <a:ext uri="{FF2B5EF4-FFF2-40B4-BE49-F238E27FC236}">
                <a16:creationId xmlns:a16="http://schemas.microsoft.com/office/drawing/2014/main" id="{55111E65-8042-49F9-8B63-5DF8961B32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56C8B-F564-4051-AFED-A78F1C6A2F0E}" type="slidenum">
              <a:rPr lang="en-US" smtClean="0"/>
              <a:t>‹#›</a:t>
            </a:fld>
            <a:endParaRPr lang="en-US"/>
          </a:p>
        </p:txBody>
      </p:sp>
    </p:spTree>
    <p:extLst>
      <p:ext uri="{BB962C8B-B14F-4D97-AF65-F5344CB8AC3E}">
        <p14:creationId xmlns:p14="http://schemas.microsoft.com/office/powerpoint/2010/main" val="3955077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6" r:id="rId5"/>
    <p:sldLayoutId id="2147483657"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reativecommons.org/licenses/by-nc-sa/4.0/"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vaedonG8-_Q?feature=oembe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CF5BD-F8FF-4A67-A8B6-EBB21E79279B}"/>
              </a:ext>
            </a:extLst>
          </p:cNvPr>
          <p:cNvSpPr>
            <a:spLocks noGrp="1"/>
          </p:cNvSpPr>
          <p:nvPr>
            <p:ph type="ctrTitle"/>
          </p:nvPr>
        </p:nvSpPr>
        <p:spPr>
          <a:xfrm>
            <a:off x="0" y="6017916"/>
            <a:ext cx="10368793" cy="370300"/>
          </a:xfrm>
        </p:spPr>
        <p:txBody>
          <a:bodyPr>
            <a:normAutofit fontScale="90000"/>
          </a:bodyPr>
          <a:lstStyle/>
          <a:p>
            <a:pPr algn="l"/>
            <a:r>
              <a:rPr lang="en-US" sz="1800" dirty="0"/>
              <a:t>Principles of Education and Training | Unit 3: The Life of an Educator: What is it Like to be a Teacher? | Lesson 3.33</a:t>
            </a:r>
          </a:p>
        </p:txBody>
      </p:sp>
      <p:sp>
        <p:nvSpPr>
          <p:cNvPr id="3" name="Subtitle 2">
            <a:extLst>
              <a:ext uri="{FF2B5EF4-FFF2-40B4-BE49-F238E27FC236}">
                <a16:creationId xmlns:a16="http://schemas.microsoft.com/office/drawing/2014/main" id="{E0FBD98F-3A67-498E-8174-652040DD7B60}"/>
              </a:ext>
            </a:extLst>
          </p:cNvPr>
          <p:cNvSpPr>
            <a:spLocks noGrp="1"/>
          </p:cNvSpPr>
          <p:nvPr>
            <p:ph type="subTitle" idx="1"/>
          </p:nvPr>
        </p:nvSpPr>
        <p:spPr>
          <a:xfrm>
            <a:off x="1338469" y="2321719"/>
            <a:ext cx="9515061" cy="2214561"/>
          </a:xfrm>
        </p:spPr>
        <p:txBody>
          <a:bodyPr>
            <a:normAutofit/>
          </a:bodyPr>
          <a:lstStyle/>
          <a:p>
            <a:r>
              <a:rPr lang="en-US" sz="6000" dirty="0"/>
              <a:t>Introduction to </a:t>
            </a:r>
          </a:p>
          <a:p>
            <a:r>
              <a:rPr lang="en-US" sz="6000" dirty="0"/>
              <a:t>Routines and Procedures</a:t>
            </a:r>
          </a:p>
        </p:txBody>
      </p:sp>
      <p:sp>
        <p:nvSpPr>
          <p:cNvPr id="4" name="TextBox 3">
            <a:extLst>
              <a:ext uri="{FF2B5EF4-FFF2-40B4-BE49-F238E27FC236}">
                <a16:creationId xmlns:a16="http://schemas.microsoft.com/office/drawing/2014/main" id="{001C5057-27E9-90CC-7B4C-4CB6216B3CB7}"/>
              </a:ext>
            </a:extLst>
          </p:cNvPr>
          <p:cNvSpPr txBox="1"/>
          <p:nvPr/>
        </p:nvSpPr>
        <p:spPr>
          <a:xfrm>
            <a:off x="0" y="6388216"/>
            <a:ext cx="11039911" cy="338554"/>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464646"/>
                </a:solidFill>
                <a:effectLst/>
                <a:latin typeface="+mj-lt"/>
                <a:ea typeface="Calibri" panose="020F0502020204030204" pitchFamily="34" charset="0"/>
                <a:cs typeface="Calibri" panose="020F0502020204030204" pitchFamily="34" charset="0"/>
              </a:rPr>
              <a:t>This work is licensed under a </a:t>
            </a:r>
            <a:r>
              <a:rPr lang="en-US" sz="1600" u="sng" dirty="0">
                <a:solidFill>
                  <a:srgbClr val="0070C0"/>
                </a:solidFill>
                <a:effectLst/>
                <a:latin typeface="+mj-lt"/>
                <a:ea typeface="Calibri" panose="020F0502020204030204" pitchFamily="34" charset="0"/>
                <a:cs typeface="Calibri" panose="020F0502020204030204" pitchFamily="34" charset="0"/>
                <a:hlinkClick r:id="rId2"/>
              </a:rPr>
              <a:t>Creative Commons Attribution-Noncommercial-Share Alike 4.0 International License</a:t>
            </a:r>
            <a:r>
              <a:rPr lang="en-US" sz="1600" dirty="0">
                <a:solidFill>
                  <a:srgbClr val="0070C0"/>
                </a:solidFill>
                <a:effectLst/>
                <a:latin typeface="+mj-lt"/>
                <a:ea typeface="Calibri" panose="020F0502020204030204" pitchFamily="34" charset="0"/>
                <a:cs typeface="Calibri" panose="020F0502020204030204" pitchFamily="34" charset="0"/>
              </a:rPr>
              <a:t>.</a:t>
            </a:r>
            <a:endParaRPr lang="en-US"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2277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3C58C-DC1D-4BDF-8706-48D86266F7FD}"/>
              </a:ext>
            </a:extLst>
          </p:cNvPr>
          <p:cNvSpPr>
            <a:spLocks noGrp="1"/>
          </p:cNvSpPr>
          <p:nvPr>
            <p:ph type="title"/>
          </p:nvPr>
        </p:nvSpPr>
        <p:spPr/>
        <p:txBody>
          <a:bodyPr/>
          <a:lstStyle/>
          <a:p>
            <a:r>
              <a:rPr lang="en-US" dirty="0"/>
              <a:t>TEKS Standards &amp; Objectives</a:t>
            </a:r>
          </a:p>
        </p:txBody>
      </p:sp>
      <p:sp>
        <p:nvSpPr>
          <p:cNvPr id="3" name="Content Placeholder 2">
            <a:extLst>
              <a:ext uri="{FF2B5EF4-FFF2-40B4-BE49-F238E27FC236}">
                <a16:creationId xmlns:a16="http://schemas.microsoft.com/office/drawing/2014/main" id="{8CE08C7F-0286-423B-92F7-DEB89F31111A}"/>
              </a:ext>
            </a:extLst>
          </p:cNvPr>
          <p:cNvSpPr>
            <a:spLocks noGrp="1"/>
          </p:cNvSpPr>
          <p:nvPr>
            <p:ph idx="1"/>
          </p:nvPr>
        </p:nvSpPr>
        <p:spPr/>
        <p:txBody>
          <a:bodyPr/>
          <a:lstStyle/>
          <a:p>
            <a:pPr marL="0" indent="0">
              <a:buNone/>
            </a:pPr>
            <a:r>
              <a:rPr lang="en-US" dirty="0"/>
              <a:t>TEKS: 8B, 8C</a:t>
            </a:r>
          </a:p>
          <a:p>
            <a:pPr marL="0" indent="0">
              <a:buNone/>
            </a:pPr>
            <a:endParaRPr lang="en-US" dirty="0"/>
          </a:p>
          <a:p>
            <a:pPr marL="0" indent="0">
              <a:buNone/>
            </a:pPr>
            <a:r>
              <a:rPr lang="en-US" dirty="0"/>
              <a:t>The student will:</a:t>
            </a:r>
          </a:p>
          <a:p>
            <a:r>
              <a:rPr lang="en-US" dirty="0"/>
              <a:t>Explain the importance of systems and routines in creating a joyful and focused classroom</a:t>
            </a:r>
          </a:p>
          <a:p>
            <a:r>
              <a:rPr lang="en-US" dirty="0"/>
              <a:t>Explain how teachers can effectively establish classroom routines and procedures</a:t>
            </a:r>
          </a:p>
        </p:txBody>
      </p:sp>
      <p:sp>
        <p:nvSpPr>
          <p:cNvPr id="4" name="Slide Number Placeholder 3">
            <a:extLst>
              <a:ext uri="{FF2B5EF4-FFF2-40B4-BE49-F238E27FC236}">
                <a16:creationId xmlns:a16="http://schemas.microsoft.com/office/drawing/2014/main" id="{FD0EEDDD-3DDC-4909-AF99-60870B25C0CC}"/>
              </a:ext>
            </a:extLst>
          </p:cNvPr>
          <p:cNvSpPr>
            <a:spLocks noGrp="1"/>
          </p:cNvSpPr>
          <p:nvPr>
            <p:ph type="sldNum" sz="quarter" idx="12"/>
          </p:nvPr>
        </p:nvSpPr>
        <p:spPr/>
        <p:txBody>
          <a:bodyPr/>
          <a:lstStyle/>
          <a:p>
            <a:fld id="{E2D56C8B-F564-4051-AFED-A78F1C6A2F0E}" type="slidenum">
              <a:rPr lang="en-US" smtClean="0"/>
              <a:pPr/>
              <a:t>2</a:t>
            </a:fld>
            <a:endParaRPr lang="en-US" dirty="0"/>
          </a:p>
        </p:txBody>
      </p:sp>
    </p:spTree>
    <p:extLst>
      <p:ext uri="{BB962C8B-B14F-4D97-AF65-F5344CB8AC3E}">
        <p14:creationId xmlns:p14="http://schemas.microsoft.com/office/powerpoint/2010/main" val="2772527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3F004-EE4F-44F2-AA0E-56B8CFF11342}"/>
              </a:ext>
            </a:extLst>
          </p:cNvPr>
          <p:cNvSpPr>
            <a:spLocks noGrp="1"/>
          </p:cNvSpPr>
          <p:nvPr>
            <p:ph type="title"/>
          </p:nvPr>
        </p:nvSpPr>
        <p:spPr/>
        <p:txBody>
          <a:bodyPr/>
          <a:lstStyle/>
          <a:p>
            <a:r>
              <a:rPr lang="en-US" dirty="0"/>
              <a:t>Bellringer</a:t>
            </a:r>
          </a:p>
        </p:txBody>
      </p:sp>
      <p:sp>
        <p:nvSpPr>
          <p:cNvPr id="3" name="Content Placeholder 2">
            <a:extLst>
              <a:ext uri="{FF2B5EF4-FFF2-40B4-BE49-F238E27FC236}">
                <a16:creationId xmlns:a16="http://schemas.microsoft.com/office/drawing/2014/main" id="{392BE286-77A6-49DD-B15D-7E4718D52FE7}"/>
              </a:ext>
            </a:extLst>
          </p:cNvPr>
          <p:cNvSpPr>
            <a:spLocks noGrp="1"/>
          </p:cNvSpPr>
          <p:nvPr>
            <p:ph idx="1"/>
          </p:nvPr>
        </p:nvSpPr>
        <p:spPr>
          <a:xfrm>
            <a:off x="838201" y="1690688"/>
            <a:ext cx="10515600" cy="4486275"/>
          </a:xfrm>
        </p:spPr>
        <p:txBody>
          <a:bodyPr>
            <a:normAutofit fontScale="85000" lnSpcReduction="20000"/>
          </a:bodyPr>
          <a:lstStyle/>
          <a:p>
            <a:pPr marL="0" indent="0">
              <a:buNone/>
            </a:pPr>
            <a:r>
              <a:rPr lang="en-US" dirty="0"/>
              <a:t>Every day at the beginning of Mr. K's 6th grade Science class, he greets his students by name as they enter the room. His students enter the room quietly, turn in their homework in a folder on his desk, and get their notebooks from their class shelf. </a:t>
            </a:r>
          </a:p>
          <a:p>
            <a:pPr marL="0" indent="0">
              <a:buNone/>
            </a:pPr>
            <a:r>
              <a:rPr lang="en-US" dirty="0"/>
              <a:t>The students open their notebooks to a new page and write down the date and learning objective. They then work on the assignment that is posted on the board. During this time, Mr. K. takes attendance and walks around the room to quietly check in with students.</a:t>
            </a:r>
          </a:p>
          <a:p>
            <a:pPr marL="0" indent="0">
              <a:buNone/>
            </a:pPr>
            <a:endParaRPr lang="en-US" dirty="0"/>
          </a:p>
          <a:p>
            <a:r>
              <a:rPr lang="en-US" dirty="0"/>
              <a:t>What are three things the students do every day?</a:t>
            </a:r>
          </a:p>
          <a:p>
            <a:r>
              <a:rPr lang="en-US" dirty="0"/>
              <a:t>What are three things Mr. K does every day?</a:t>
            </a:r>
          </a:p>
          <a:p>
            <a:r>
              <a:rPr lang="en-US" dirty="0"/>
              <a:t>Why do you think Mr. K's class does this every day?</a:t>
            </a:r>
          </a:p>
          <a:p>
            <a:r>
              <a:rPr lang="en-US" dirty="0"/>
              <a:t>What would Mr. K's class look and sound like if they did not have this routine every day?</a:t>
            </a:r>
          </a:p>
        </p:txBody>
      </p:sp>
      <p:sp>
        <p:nvSpPr>
          <p:cNvPr id="4" name="Slide Number Placeholder 3">
            <a:extLst>
              <a:ext uri="{FF2B5EF4-FFF2-40B4-BE49-F238E27FC236}">
                <a16:creationId xmlns:a16="http://schemas.microsoft.com/office/drawing/2014/main" id="{2DC7D18A-F106-4CA1-A59B-DE4084E585CF}"/>
              </a:ext>
            </a:extLst>
          </p:cNvPr>
          <p:cNvSpPr>
            <a:spLocks noGrp="1"/>
          </p:cNvSpPr>
          <p:nvPr>
            <p:ph type="sldNum" sz="quarter" idx="12"/>
          </p:nvPr>
        </p:nvSpPr>
        <p:spPr/>
        <p:txBody>
          <a:bodyPr/>
          <a:lstStyle/>
          <a:p>
            <a:fld id="{E2D56C8B-F564-4051-AFED-A78F1C6A2F0E}" type="slidenum">
              <a:rPr lang="en-US" smtClean="0"/>
              <a:pPr/>
              <a:t>3</a:t>
            </a:fld>
            <a:endParaRPr lang="en-US" dirty="0"/>
          </a:p>
        </p:txBody>
      </p:sp>
    </p:spTree>
    <p:extLst>
      <p:ext uri="{BB962C8B-B14F-4D97-AF65-F5344CB8AC3E}">
        <p14:creationId xmlns:p14="http://schemas.microsoft.com/office/powerpoint/2010/main" val="4071305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E203D-F288-408D-B325-66954BDD332E}"/>
              </a:ext>
            </a:extLst>
          </p:cNvPr>
          <p:cNvSpPr>
            <a:spLocks noGrp="1"/>
          </p:cNvSpPr>
          <p:nvPr>
            <p:ph type="title"/>
          </p:nvPr>
        </p:nvSpPr>
        <p:spPr/>
        <p:txBody>
          <a:bodyPr/>
          <a:lstStyle/>
          <a:p>
            <a:r>
              <a:rPr lang="en-US" dirty="0"/>
              <a:t>Vocabulary</a:t>
            </a:r>
          </a:p>
        </p:txBody>
      </p:sp>
      <p:graphicFrame>
        <p:nvGraphicFramePr>
          <p:cNvPr id="7" name="Table 7">
            <a:extLst>
              <a:ext uri="{FF2B5EF4-FFF2-40B4-BE49-F238E27FC236}">
                <a16:creationId xmlns:a16="http://schemas.microsoft.com/office/drawing/2014/main" id="{088BDF80-0BF9-4470-BDD9-977C7BE704B5}"/>
              </a:ext>
            </a:extLst>
          </p:cNvPr>
          <p:cNvGraphicFramePr>
            <a:graphicFrameLocks noGrp="1"/>
          </p:cNvGraphicFramePr>
          <p:nvPr>
            <p:ph idx="1"/>
            <p:extLst>
              <p:ext uri="{D42A27DB-BD31-4B8C-83A1-F6EECF244321}">
                <p14:modId xmlns:p14="http://schemas.microsoft.com/office/powerpoint/2010/main" val="876956524"/>
              </p:ext>
            </p:extLst>
          </p:nvPr>
        </p:nvGraphicFramePr>
        <p:xfrm>
          <a:off x="838200" y="2536126"/>
          <a:ext cx="10515600" cy="1785748"/>
        </p:xfrm>
        <a:graphic>
          <a:graphicData uri="http://schemas.openxmlformats.org/drawingml/2006/table">
            <a:tbl>
              <a:tblPr firstRow="1" bandRow="1">
                <a:tableStyleId>{5940675A-B579-460E-94D1-54222C63F5DA}</a:tableStyleId>
              </a:tblPr>
              <a:tblGrid>
                <a:gridCol w="2534920">
                  <a:extLst>
                    <a:ext uri="{9D8B030D-6E8A-4147-A177-3AD203B41FA5}">
                      <a16:colId xmlns:a16="http://schemas.microsoft.com/office/drawing/2014/main" val="1781176391"/>
                    </a:ext>
                  </a:extLst>
                </a:gridCol>
                <a:gridCol w="7980680">
                  <a:extLst>
                    <a:ext uri="{9D8B030D-6E8A-4147-A177-3AD203B41FA5}">
                      <a16:colId xmlns:a16="http://schemas.microsoft.com/office/drawing/2014/main" val="3661452572"/>
                    </a:ext>
                  </a:extLst>
                </a:gridCol>
              </a:tblGrid>
              <a:tr h="370840">
                <a:tc>
                  <a:txBody>
                    <a:bodyPr/>
                    <a:lstStyle/>
                    <a:p>
                      <a:pPr marL="0" marR="0">
                        <a:lnSpc>
                          <a:spcPct val="107000"/>
                        </a:lnSpc>
                        <a:spcBef>
                          <a:spcPts val="600"/>
                        </a:spcBef>
                        <a:spcAft>
                          <a:spcPts val="600"/>
                        </a:spcAft>
                      </a:pPr>
                      <a:r>
                        <a:rPr lang="en-US" sz="2800" b="1" dirty="0">
                          <a:solidFill>
                            <a:schemeClr val="tx1"/>
                          </a:solidFill>
                          <a:effectLst/>
                        </a:rPr>
                        <a:t>Procedure</a:t>
                      </a:r>
                      <a:endPar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600"/>
                        </a:spcBef>
                        <a:spcAft>
                          <a:spcPts val="600"/>
                        </a:spcAft>
                      </a:pPr>
                      <a:r>
                        <a:rPr lang="en-US" sz="2800" b="0">
                          <a:solidFill>
                            <a:schemeClr val="tx1"/>
                          </a:solidFill>
                          <a:effectLst/>
                        </a:rPr>
                        <a:t>The step-by-step process for completing a recurring action in the classroom</a:t>
                      </a:r>
                      <a:endParaRPr lang="en-US"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182954"/>
                  </a:ext>
                </a:extLst>
              </a:tr>
              <a:tr h="370840">
                <a:tc>
                  <a:txBody>
                    <a:bodyPr/>
                    <a:lstStyle/>
                    <a:p>
                      <a:pPr marL="0" marR="0">
                        <a:lnSpc>
                          <a:spcPct val="107000"/>
                        </a:lnSpc>
                        <a:spcBef>
                          <a:spcPts val="600"/>
                        </a:spcBef>
                        <a:spcAft>
                          <a:spcPts val="600"/>
                        </a:spcAft>
                      </a:pPr>
                      <a:r>
                        <a:rPr lang="en-US" sz="2800" b="1">
                          <a:solidFill>
                            <a:schemeClr val="tx1"/>
                          </a:solidFill>
                          <a:effectLst/>
                        </a:rPr>
                        <a:t>Routine</a:t>
                      </a:r>
                      <a:endParaRPr lang="en-US" sz="2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600"/>
                        </a:spcBef>
                        <a:spcAft>
                          <a:spcPts val="600"/>
                        </a:spcAft>
                      </a:pPr>
                      <a:r>
                        <a:rPr lang="en-US" sz="2800" b="0" dirty="0">
                          <a:solidFill>
                            <a:schemeClr val="tx1"/>
                          </a:solidFill>
                          <a:effectLst/>
                        </a:rPr>
                        <a:t>Procedures and systems that are automatic and habitual</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6534973"/>
                  </a:ext>
                </a:extLst>
              </a:tr>
            </a:tbl>
          </a:graphicData>
        </a:graphic>
      </p:graphicFrame>
      <p:sp>
        <p:nvSpPr>
          <p:cNvPr id="4" name="Slide Number Placeholder 3">
            <a:extLst>
              <a:ext uri="{FF2B5EF4-FFF2-40B4-BE49-F238E27FC236}">
                <a16:creationId xmlns:a16="http://schemas.microsoft.com/office/drawing/2014/main" id="{F8BAFE7B-549A-4E98-93BA-74C837CF231D}"/>
              </a:ext>
            </a:extLst>
          </p:cNvPr>
          <p:cNvSpPr>
            <a:spLocks noGrp="1"/>
          </p:cNvSpPr>
          <p:nvPr>
            <p:ph type="sldNum" sz="quarter" idx="12"/>
          </p:nvPr>
        </p:nvSpPr>
        <p:spPr/>
        <p:txBody>
          <a:bodyPr/>
          <a:lstStyle/>
          <a:p>
            <a:fld id="{E2D56C8B-F564-4051-AFED-A78F1C6A2F0E}" type="slidenum">
              <a:rPr lang="en-US" smtClean="0"/>
              <a:pPr/>
              <a:t>4</a:t>
            </a:fld>
            <a:endParaRPr lang="en-US" dirty="0"/>
          </a:p>
        </p:txBody>
      </p:sp>
    </p:spTree>
    <p:extLst>
      <p:ext uri="{BB962C8B-B14F-4D97-AF65-F5344CB8AC3E}">
        <p14:creationId xmlns:p14="http://schemas.microsoft.com/office/powerpoint/2010/main" val="3054216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ECDB3-7F62-4124-A1E9-E48D699D2427}"/>
              </a:ext>
            </a:extLst>
          </p:cNvPr>
          <p:cNvSpPr>
            <a:spLocks noGrp="1"/>
          </p:cNvSpPr>
          <p:nvPr>
            <p:ph type="title"/>
          </p:nvPr>
        </p:nvSpPr>
        <p:spPr>
          <a:xfrm>
            <a:off x="838200" y="500062"/>
            <a:ext cx="10515600" cy="1325563"/>
          </a:xfrm>
        </p:spPr>
        <p:txBody>
          <a:bodyPr/>
          <a:lstStyle/>
          <a:p>
            <a:r>
              <a:rPr lang="en-US" dirty="0"/>
              <a:t>Purpose of Routines &amp; Procedures</a:t>
            </a:r>
          </a:p>
        </p:txBody>
      </p:sp>
      <p:sp>
        <p:nvSpPr>
          <p:cNvPr id="3" name="Content Placeholder 2">
            <a:extLst>
              <a:ext uri="{FF2B5EF4-FFF2-40B4-BE49-F238E27FC236}">
                <a16:creationId xmlns:a16="http://schemas.microsoft.com/office/drawing/2014/main" id="{012C84E3-4C09-4253-8964-13B9C34E5E48}"/>
              </a:ext>
            </a:extLst>
          </p:cNvPr>
          <p:cNvSpPr>
            <a:spLocks noGrp="1"/>
          </p:cNvSpPr>
          <p:nvPr>
            <p:ph idx="1"/>
          </p:nvPr>
        </p:nvSpPr>
        <p:spPr>
          <a:xfrm>
            <a:off x="957942" y="1825625"/>
            <a:ext cx="10162903" cy="4351338"/>
          </a:xfrm>
        </p:spPr>
        <p:txBody>
          <a:bodyPr>
            <a:normAutofit/>
          </a:bodyPr>
          <a:lstStyle/>
          <a:p>
            <a:r>
              <a:rPr lang="en-US" dirty="0"/>
              <a:t>Procedures and routines are for things that happen in a class regularly like entering the room, getting materials, turning in assignments. </a:t>
            </a:r>
          </a:p>
          <a:p>
            <a:r>
              <a:rPr lang="en-US" dirty="0"/>
              <a:t>A routine creates a safe environment because everyone knows what to do. </a:t>
            </a:r>
          </a:p>
          <a:p>
            <a:r>
              <a:rPr lang="en-US" dirty="0"/>
              <a:t>Procedures and routines increase the amount of time spent on learning because it's not spent on these everyday tasks. </a:t>
            </a:r>
          </a:p>
        </p:txBody>
      </p:sp>
      <p:sp>
        <p:nvSpPr>
          <p:cNvPr id="4" name="Slide Number Placeholder 3">
            <a:extLst>
              <a:ext uri="{FF2B5EF4-FFF2-40B4-BE49-F238E27FC236}">
                <a16:creationId xmlns:a16="http://schemas.microsoft.com/office/drawing/2014/main" id="{497159D5-CAC3-47F8-8492-7D28C15A3A58}"/>
              </a:ext>
            </a:extLst>
          </p:cNvPr>
          <p:cNvSpPr>
            <a:spLocks noGrp="1"/>
          </p:cNvSpPr>
          <p:nvPr>
            <p:ph type="sldNum" sz="quarter" idx="12"/>
          </p:nvPr>
        </p:nvSpPr>
        <p:spPr/>
        <p:txBody>
          <a:bodyPr/>
          <a:lstStyle/>
          <a:p>
            <a:fld id="{E2D56C8B-F564-4051-AFED-A78F1C6A2F0E}" type="slidenum">
              <a:rPr lang="en-US" smtClean="0"/>
              <a:pPr/>
              <a:t>5</a:t>
            </a:fld>
            <a:endParaRPr lang="en-US" dirty="0"/>
          </a:p>
        </p:txBody>
      </p:sp>
    </p:spTree>
    <p:extLst>
      <p:ext uri="{BB962C8B-B14F-4D97-AF65-F5344CB8AC3E}">
        <p14:creationId xmlns:p14="http://schemas.microsoft.com/office/powerpoint/2010/main" val="1163931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ECDB3-7F62-4124-A1E9-E48D699D2427}"/>
              </a:ext>
            </a:extLst>
          </p:cNvPr>
          <p:cNvSpPr>
            <a:spLocks noGrp="1"/>
          </p:cNvSpPr>
          <p:nvPr>
            <p:ph type="title"/>
          </p:nvPr>
        </p:nvSpPr>
        <p:spPr>
          <a:xfrm>
            <a:off x="838200" y="500062"/>
            <a:ext cx="10515600" cy="1325563"/>
          </a:xfrm>
        </p:spPr>
        <p:txBody>
          <a:bodyPr/>
          <a:lstStyle/>
          <a:p>
            <a:r>
              <a:rPr lang="en-US" dirty="0"/>
              <a:t>Practice: Video Analysis</a:t>
            </a:r>
          </a:p>
        </p:txBody>
      </p:sp>
      <p:pic>
        <p:nvPicPr>
          <p:cNvPr id="7" name="Online Media 6" title="Teaching Procedures, Routines, and Rules During the First Week of School in Fourth Grade">
            <a:hlinkClick r:id="" action="ppaction://media"/>
            <a:extLst>
              <a:ext uri="{FF2B5EF4-FFF2-40B4-BE49-F238E27FC236}">
                <a16:creationId xmlns:a16="http://schemas.microsoft.com/office/drawing/2014/main" id="{E262C01C-64AD-440F-843A-402ED43C5981}"/>
              </a:ext>
            </a:extLst>
          </p:cNvPr>
          <p:cNvPicPr>
            <a:picLocks noRot="1" noChangeAspect="1"/>
          </p:cNvPicPr>
          <p:nvPr>
            <a:videoFile r:link="rId1"/>
          </p:nvPr>
        </p:nvPicPr>
        <p:blipFill>
          <a:blip r:embed="rId3"/>
          <a:stretch>
            <a:fillRect/>
          </a:stretch>
        </p:blipFill>
        <p:spPr>
          <a:xfrm>
            <a:off x="2422633" y="1841864"/>
            <a:ext cx="7346733" cy="4150904"/>
          </a:xfrm>
          <a:prstGeom prst="rect">
            <a:avLst/>
          </a:prstGeom>
        </p:spPr>
      </p:pic>
      <p:sp>
        <p:nvSpPr>
          <p:cNvPr id="4" name="Slide Number Placeholder 3">
            <a:extLst>
              <a:ext uri="{FF2B5EF4-FFF2-40B4-BE49-F238E27FC236}">
                <a16:creationId xmlns:a16="http://schemas.microsoft.com/office/drawing/2014/main" id="{497159D5-CAC3-47F8-8492-7D28C15A3A58}"/>
              </a:ext>
            </a:extLst>
          </p:cNvPr>
          <p:cNvSpPr>
            <a:spLocks noGrp="1"/>
          </p:cNvSpPr>
          <p:nvPr>
            <p:ph type="sldNum" sz="quarter" idx="12"/>
          </p:nvPr>
        </p:nvSpPr>
        <p:spPr/>
        <p:txBody>
          <a:bodyPr/>
          <a:lstStyle/>
          <a:p>
            <a:fld id="{E2D56C8B-F564-4051-AFED-A78F1C6A2F0E}" type="slidenum">
              <a:rPr lang="en-US" smtClean="0"/>
              <a:pPr/>
              <a:t>6</a:t>
            </a:fld>
            <a:endParaRPr lang="en-US" dirty="0"/>
          </a:p>
        </p:txBody>
      </p:sp>
    </p:spTree>
    <p:extLst>
      <p:ext uri="{BB962C8B-B14F-4D97-AF65-F5344CB8AC3E}">
        <p14:creationId xmlns:p14="http://schemas.microsoft.com/office/powerpoint/2010/main" val="189348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837C-3E07-4129-B371-9F5CA97D5605}"/>
              </a:ext>
            </a:extLst>
          </p:cNvPr>
          <p:cNvSpPr>
            <a:spLocks noGrp="1"/>
          </p:cNvSpPr>
          <p:nvPr>
            <p:ph type="title"/>
          </p:nvPr>
        </p:nvSpPr>
        <p:spPr/>
        <p:txBody>
          <a:bodyPr/>
          <a:lstStyle/>
          <a:p>
            <a:r>
              <a:rPr lang="en-US" dirty="0"/>
              <a:t>Exit Ticket</a:t>
            </a:r>
          </a:p>
        </p:txBody>
      </p:sp>
      <p:sp>
        <p:nvSpPr>
          <p:cNvPr id="3" name="Content Placeholder 2">
            <a:extLst>
              <a:ext uri="{FF2B5EF4-FFF2-40B4-BE49-F238E27FC236}">
                <a16:creationId xmlns:a16="http://schemas.microsoft.com/office/drawing/2014/main" id="{49F2A5AF-3C0B-4968-A438-E435325199EA}"/>
              </a:ext>
            </a:extLst>
          </p:cNvPr>
          <p:cNvSpPr>
            <a:spLocks noGrp="1"/>
          </p:cNvSpPr>
          <p:nvPr>
            <p:ph idx="1"/>
          </p:nvPr>
        </p:nvSpPr>
        <p:spPr>
          <a:xfrm>
            <a:off x="838200" y="1825625"/>
            <a:ext cx="10515600" cy="2776855"/>
          </a:xfrm>
        </p:spPr>
        <p:txBody>
          <a:bodyPr>
            <a:normAutofit fontScale="92500"/>
          </a:bodyPr>
          <a:lstStyle/>
          <a:p>
            <a:pPr marL="0" marR="0" indent="0">
              <a:lnSpc>
                <a:spcPct val="107000"/>
              </a:lnSpc>
              <a:spcBef>
                <a:spcPts val="0"/>
              </a:spcBef>
              <a:spcAft>
                <a:spcPts val="0"/>
              </a:spcAft>
              <a:buNone/>
            </a:pP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Respond to the following questions: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514350" marR="0" lvl="0" indent="-514350">
              <a:lnSpc>
                <a:spcPct val="107000"/>
              </a:lnSpc>
              <a:spcBef>
                <a:spcPts val="0"/>
              </a:spcBef>
              <a:spcAft>
                <a:spcPts val="0"/>
              </a:spcAft>
              <a:buAutoNum type="arabicPeriod"/>
            </a:pP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Why is it important to utilize clear routines and procedures in an effective classroom?</a:t>
            </a:r>
          </a:p>
          <a:p>
            <a:pPr marL="514350" marR="0" lvl="0" indent="-514350">
              <a:lnSpc>
                <a:spcPct val="107000"/>
              </a:lnSpc>
              <a:spcBef>
                <a:spcPts val="0"/>
              </a:spcBef>
              <a:spcAft>
                <a:spcPts val="0"/>
              </a:spcAft>
              <a:buAutoNum type="arabicPeriod"/>
            </a:pPr>
            <a:endPar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514350" marR="0" lvl="0" indent="-514350">
              <a:lnSpc>
                <a:spcPct val="107000"/>
              </a:lnSpc>
              <a:spcBef>
                <a:spcPts val="0"/>
              </a:spcBef>
              <a:spcAft>
                <a:spcPts val="0"/>
              </a:spcAft>
              <a:buAutoNum type="arabicPeriod"/>
            </a:pP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Name two strategies teachers can use to establish classroom routines.</a:t>
            </a:r>
          </a:p>
        </p:txBody>
      </p:sp>
      <p:sp>
        <p:nvSpPr>
          <p:cNvPr id="4" name="Slide Number Placeholder 3">
            <a:extLst>
              <a:ext uri="{FF2B5EF4-FFF2-40B4-BE49-F238E27FC236}">
                <a16:creationId xmlns:a16="http://schemas.microsoft.com/office/drawing/2014/main" id="{00210221-3F4A-4187-A674-5BB2A5218FDE}"/>
              </a:ext>
            </a:extLst>
          </p:cNvPr>
          <p:cNvSpPr>
            <a:spLocks noGrp="1"/>
          </p:cNvSpPr>
          <p:nvPr>
            <p:ph type="sldNum" sz="quarter" idx="12"/>
          </p:nvPr>
        </p:nvSpPr>
        <p:spPr/>
        <p:txBody>
          <a:bodyPr/>
          <a:lstStyle/>
          <a:p>
            <a:fld id="{E2D56C8B-F564-4051-AFED-A78F1C6A2F0E}" type="slidenum">
              <a:rPr lang="en-US" smtClean="0"/>
              <a:pPr/>
              <a:t>7</a:t>
            </a:fld>
            <a:endParaRPr lang="en-US" dirty="0"/>
          </a:p>
        </p:txBody>
      </p:sp>
    </p:spTree>
    <p:extLst>
      <p:ext uri="{BB962C8B-B14F-4D97-AF65-F5344CB8AC3E}">
        <p14:creationId xmlns:p14="http://schemas.microsoft.com/office/powerpoint/2010/main" val="1936015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TotalTime>
  <Words>372</Words>
  <Application>Microsoft Office PowerPoint</Application>
  <PresentationFormat>Widescreen</PresentationFormat>
  <Paragraphs>40</Paragraphs>
  <Slides>7</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Principles of Education and Training | Unit 3: The Life of an Educator: What is it Like to be a Teacher? | Lesson 3.33</vt:lpstr>
      <vt:lpstr>TEKS Standards &amp; Objectives</vt:lpstr>
      <vt:lpstr>Bellringer</vt:lpstr>
      <vt:lpstr>Vocabulary</vt:lpstr>
      <vt:lpstr>Purpose of Routines &amp; Procedures</vt:lpstr>
      <vt:lpstr>Practice: Video Analysis</vt:lpstr>
      <vt:lpstr>Exit Ticket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3.33: Introduction to Routines and Procedures</dc:title>
  <dc:subject>Lesson 3.33: Introduction to Routines and Procedures</dc:subject>
  <dc:creator>Texas Education Agency</dc:creator>
  <cp:lastModifiedBy>White (she/her), Whitney</cp:lastModifiedBy>
  <cp:revision>5</cp:revision>
  <dcterms:created xsi:type="dcterms:W3CDTF">2022-05-09T19:40:20Z</dcterms:created>
  <dcterms:modified xsi:type="dcterms:W3CDTF">2023-08-27T03:00:55Z</dcterms:modified>
</cp:coreProperties>
</file>