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58"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780000"/>
    <a:srgbClr val="000000"/>
    <a:srgbClr val="0078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6E1D05-D751-4B3A-A9E9-98222928DAE7}" v="1" dt="2023-08-27T02:17:36.9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hite (she/her), Whitney" userId="65f39021-2f1d-4d8b-87dc-b123826f65bf" providerId="ADAL" clId="{2F6E1D05-D751-4B3A-A9E9-98222928DAE7}"/>
    <pc:docChg chg="modSld">
      <pc:chgData name="White (she/her), Whitney" userId="65f39021-2f1d-4d8b-87dc-b123826f65bf" providerId="ADAL" clId="{2F6E1D05-D751-4B3A-A9E9-98222928DAE7}" dt="2023-08-27T02:17:42.801" v="13" actId="404"/>
      <pc:docMkLst>
        <pc:docMk/>
      </pc:docMkLst>
      <pc:sldChg chg="addSp modSp mod">
        <pc:chgData name="White (she/her), Whitney" userId="65f39021-2f1d-4d8b-87dc-b123826f65bf" providerId="ADAL" clId="{2F6E1D05-D751-4B3A-A9E9-98222928DAE7}" dt="2023-08-27T02:17:42.801" v="13" actId="404"/>
        <pc:sldMkLst>
          <pc:docMk/>
          <pc:sldMk cId="1482277026" sldId="256"/>
        </pc:sldMkLst>
        <pc:spChg chg="mod">
          <ac:chgData name="White (she/her), Whitney" userId="65f39021-2f1d-4d8b-87dc-b123826f65bf" providerId="ADAL" clId="{2F6E1D05-D751-4B3A-A9E9-98222928DAE7}" dt="2023-08-27T02:17:42.801" v="13" actId="404"/>
          <ac:spMkLst>
            <pc:docMk/>
            <pc:sldMk cId="1482277026" sldId="256"/>
            <ac:spMk id="2" creationId="{BFFCF5BD-F8FF-4A67-A8B6-EBB21E79279B}"/>
          </ac:spMkLst>
        </pc:spChg>
        <pc:spChg chg="add mod">
          <ac:chgData name="White (she/her), Whitney" userId="65f39021-2f1d-4d8b-87dc-b123826f65bf" providerId="ADAL" clId="{2F6E1D05-D751-4B3A-A9E9-98222928DAE7}" dt="2023-08-27T02:17:39.018" v="12" actId="1076"/>
          <ac:spMkLst>
            <pc:docMk/>
            <pc:sldMk cId="1482277026" sldId="256"/>
            <ac:spMk id="4" creationId="{19A82638-8135-558D-1023-6D92231C937B}"/>
          </ac:spMkLst>
        </pc:spChg>
      </pc:sldChg>
      <pc:sldChg chg="modSp mod">
        <pc:chgData name="White (she/her), Whitney" userId="65f39021-2f1d-4d8b-87dc-b123826f65bf" providerId="ADAL" clId="{2F6E1D05-D751-4B3A-A9E9-98222928DAE7}" dt="2023-08-27T02:17:32.121" v="9" actId="20577"/>
        <pc:sldMkLst>
          <pc:docMk/>
          <pc:sldMk cId="2772527113" sldId="259"/>
        </pc:sldMkLst>
        <pc:spChg chg="mod">
          <ac:chgData name="White (she/her), Whitney" userId="65f39021-2f1d-4d8b-87dc-b123826f65bf" providerId="ADAL" clId="{2F6E1D05-D751-4B3A-A9E9-98222928DAE7}" dt="2023-08-27T02:17:32.121" v="9" actId="20577"/>
          <ac:spMkLst>
            <pc:docMk/>
            <pc:sldMk cId="2772527113" sldId="259"/>
            <ac:spMk id="3" creationId="{8CE08C7F-0286-423B-92F7-DEB89F31111A}"/>
          </ac:spMkLst>
        </pc:spChg>
      </pc:sldChg>
    </pc:docChg>
  </pc:docChgLst>
  <pc:docChgLst>
    <pc:chgData name="White (she/her), Whitney" userId="65f39021-2f1d-4d8b-87dc-b123826f65bf" providerId="ADAL" clId="{4ADEDA9B-BA22-4DB3-BAF8-BE2DA698BA16}"/>
    <pc:docChg chg="modSld">
      <pc:chgData name="White (she/her), Whitney" userId="65f39021-2f1d-4d8b-87dc-b123826f65bf" providerId="ADAL" clId="{4ADEDA9B-BA22-4DB3-BAF8-BE2DA698BA16}" dt="2023-06-22T16:34:07.217" v="1" actId="20577"/>
      <pc:docMkLst>
        <pc:docMk/>
      </pc:docMkLst>
      <pc:sldChg chg="modSp mod">
        <pc:chgData name="White (she/her), Whitney" userId="65f39021-2f1d-4d8b-87dc-b123826f65bf" providerId="ADAL" clId="{4ADEDA9B-BA22-4DB3-BAF8-BE2DA698BA16}" dt="2023-06-22T16:34:07.217" v="1" actId="20577"/>
        <pc:sldMkLst>
          <pc:docMk/>
          <pc:sldMk cId="1482277026" sldId="256"/>
        </pc:sldMkLst>
        <pc:spChg chg="mod">
          <ac:chgData name="White (she/her), Whitney" userId="65f39021-2f1d-4d8b-87dc-b123826f65bf" providerId="ADAL" clId="{4ADEDA9B-BA22-4DB3-BAF8-BE2DA698BA16}" dt="2023-06-22T16:34:07.217" v="1" actId="20577"/>
          <ac:spMkLst>
            <pc:docMk/>
            <pc:sldMk cId="1482277026" sldId="256"/>
            <ac:spMk id="2" creationId="{BFFCF5BD-F8FF-4A67-A8B6-EBB21E79279B}"/>
          </ac:spMkLst>
        </pc:spChg>
      </pc:sldChg>
    </pc:docChg>
  </pc:docChgLst>
  <pc:docChgLst>
    <pc:chgData name="Rogers, Kristana" userId="06c54908-b913-4b34-a3f2-9a6986972442" providerId="ADAL" clId="{5D458535-78BC-44C6-A688-D4E7C0001B13}"/>
    <pc:docChg chg="modSld">
      <pc:chgData name="Rogers, Kristana" userId="06c54908-b913-4b34-a3f2-9a6986972442" providerId="ADAL" clId="{5D458535-78BC-44C6-A688-D4E7C0001B13}" dt="2022-10-12T17:48:16.060" v="112" actId="255"/>
      <pc:docMkLst>
        <pc:docMk/>
      </pc:docMkLst>
      <pc:sldChg chg="modSp mod">
        <pc:chgData name="Rogers, Kristana" userId="06c54908-b913-4b34-a3f2-9a6986972442" providerId="ADAL" clId="{5D458535-78BC-44C6-A688-D4E7C0001B13}" dt="2022-10-12T17:44:11.067" v="47" actId="20577"/>
        <pc:sldMkLst>
          <pc:docMk/>
          <pc:sldMk cId="1482277026" sldId="256"/>
        </pc:sldMkLst>
        <pc:spChg chg="mod">
          <ac:chgData name="Rogers, Kristana" userId="06c54908-b913-4b34-a3f2-9a6986972442" providerId="ADAL" clId="{5D458535-78BC-44C6-A688-D4E7C0001B13}" dt="2022-10-12T17:44:11.067" v="47" actId="20577"/>
          <ac:spMkLst>
            <pc:docMk/>
            <pc:sldMk cId="1482277026" sldId="256"/>
            <ac:spMk id="2" creationId="{BFFCF5BD-F8FF-4A67-A8B6-EBB21E79279B}"/>
          </ac:spMkLst>
        </pc:spChg>
        <pc:spChg chg="mod">
          <ac:chgData name="Rogers, Kristana" userId="06c54908-b913-4b34-a3f2-9a6986972442" providerId="ADAL" clId="{5D458535-78BC-44C6-A688-D4E7C0001B13}" dt="2022-10-12T17:44:06.767" v="46" actId="20577"/>
          <ac:spMkLst>
            <pc:docMk/>
            <pc:sldMk cId="1482277026" sldId="256"/>
            <ac:spMk id="3" creationId="{E0FBD98F-3A67-498E-8174-652040DD7B60}"/>
          </ac:spMkLst>
        </pc:spChg>
      </pc:sldChg>
      <pc:sldChg chg="modSp mod">
        <pc:chgData name="Rogers, Kristana" userId="06c54908-b913-4b34-a3f2-9a6986972442" providerId="ADAL" clId="{5D458535-78BC-44C6-A688-D4E7C0001B13}" dt="2022-10-12T17:47:17.970" v="97" actId="948"/>
        <pc:sldMkLst>
          <pc:docMk/>
          <pc:sldMk cId="4071305681" sldId="258"/>
        </pc:sldMkLst>
        <pc:spChg chg="mod">
          <ac:chgData name="Rogers, Kristana" userId="06c54908-b913-4b34-a3f2-9a6986972442" providerId="ADAL" clId="{5D458535-78BC-44C6-A688-D4E7C0001B13}" dt="2022-10-12T17:47:17.970" v="97" actId="948"/>
          <ac:spMkLst>
            <pc:docMk/>
            <pc:sldMk cId="4071305681" sldId="258"/>
            <ac:spMk id="3" creationId="{392BE286-77A6-49DD-B15D-7E4718D52FE7}"/>
          </ac:spMkLst>
        </pc:spChg>
      </pc:sldChg>
      <pc:sldChg chg="modSp mod">
        <pc:chgData name="Rogers, Kristana" userId="06c54908-b913-4b34-a3f2-9a6986972442" providerId="ADAL" clId="{5D458535-78BC-44C6-A688-D4E7C0001B13}" dt="2022-10-12T17:45:27.162" v="81" actId="12"/>
        <pc:sldMkLst>
          <pc:docMk/>
          <pc:sldMk cId="2772527113" sldId="259"/>
        </pc:sldMkLst>
        <pc:spChg chg="mod">
          <ac:chgData name="Rogers, Kristana" userId="06c54908-b913-4b34-a3f2-9a6986972442" providerId="ADAL" clId="{5D458535-78BC-44C6-A688-D4E7C0001B13}" dt="2022-10-12T17:45:27.162" v="81" actId="12"/>
          <ac:spMkLst>
            <pc:docMk/>
            <pc:sldMk cId="2772527113" sldId="259"/>
            <ac:spMk id="3" creationId="{8CE08C7F-0286-423B-92F7-DEB89F31111A}"/>
          </ac:spMkLst>
        </pc:spChg>
      </pc:sldChg>
      <pc:sldChg chg="modSp mod">
        <pc:chgData name="Rogers, Kristana" userId="06c54908-b913-4b34-a3f2-9a6986972442" providerId="ADAL" clId="{5D458535-78BC-44C6-A688-D4E7C0001B13}" dt="2022-10-12T17:48:16.060" v="112" actId="255"/>
        <pc:sldMkLst>
          <pc:docMk/>
          <pc:sldMk cId="2147408764" sldId="260"/>
        </pc:sldMkLst>
        <pc:spChg chg="mod">
          <ac:chgData name="Rogers, Kristana" userId="06c54908-b913-4b34-a3f2-9a6986972442" providerId="ADAL" clId="{5D458535-78BC-44C6-A688-D4E7C0001B13}" dt="2022-10-12T17:48:16.060" v="112" actId="255"/>
          <ac:spMkLst>
            <pc:docMk/>
            <pc:sldMk cId="2147408764" sldId="260"/>
            <ac:spMk id="3" creationId="{49F2A5AF-3C0B-4968-A438-E435325199E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5DDE70-9ADB-4C9A-B58D-9BDED1E4A627}" type="datetimeFigureOut">
              <a:rPr lang="en-US" smtClean="0"/>
              <a:t>8/26/2023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949DE8-90B8-4B66-9B76-C7482BDD03BC}" type="slidenum">
              <a:rPr lang="en-US" smtClean="0"/>
              <a:t>‹#›</a:t>
            </a:fld>
            <a:endParaRPr lang="en-US"/>
          </a:p>
        </p:txBody>
      </p:sp>
    </p:spTree>
    <p:extLst>
      <p:ext uri="{BB962C8B-B14F-4D97-AF65-F5344CB8AC3E}">
        <p14:creationId xmlns:p14="http://schemas.microsoft.com/office/powerpoint/2010/main" val="182882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E4FD1-C863-4F6C-BC67-9529A3DF2F59}"/>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a:t>
            </a:r>
          </a:p>
        </p:txBody>
      </p:sp>
      <p:sp>
        <p:nvSpPr>
          <p:cNvPr id="3" name="Subtitle 2">
            <a:extLst>
              <a:ext uri="{FF2B5EF4-FFF2-40B4-BE49-F238E27FC236}">
                <a16:creationId xmlns:a16="http://schemas.microsoft.com/office/drawing/2014/main" id="{5F02A33A-B5BD-43C3-902B-F6F09D5D238A}"/>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insert Lesson Plan Title</a:t>
            </a:r>
          </a:p>
        </p:txBody>
      </p:sp>
      <p:sp>
        <p:nvSpPr>
          <p:cNvPr id="4" name="Date Placeholder 3">
            <a:extLst>
              <a:ext uri="{FF2B5EF4-FFF2-40B4-BE49-F238E27FC236}">
                <a16:creationId xmlns:a16="http://schemas.microsoft.com/office/drawing/2014/main" id="{AD677D06-A159-4AA2-93DA-1C52F18ECBD7}"/>
              </a:ext>
            </a:extLst>
          </p:cNvPr>
          <p:cNvSpPr>
            <a:spLocks noGrp="1"/>
          </p:cNvSpPr>
          <p:nvPr>
            <p:ph type="dt" sz="half" idx="10"/>
          </p:nvPr>
        </p:nvSpPr>
        <p:spPr/>
        <p:txBody>
          <a:bodyPr/>
          <a:lstStyle>
            <a:lvl1pPr>
              <a:defRPr/>
            </a:lvl1pPr>
          </a:lstStyle>
          <a:p>
            <a:fld id="{D4C3A9F1-823B-4DED-8A9C-F71E6CE5796E}" type="datetime1">
              <a:rPr lang="en-US" smtClean="0"/>
              <a:t>8/26/2023</a:t>
            </a:fld>
            <a:endParaRPr lang="en-US" dirty="0"/>
          </a:p>
        </p:txBody>
      </p:sp>
      <p:pic>
        <p:nvPicPr>
          <p:cNvPr id="9" name="Picture 8" descr="Icon. This is TEA's logo.">
            <a:extLst>
              <a:ext uri="{FF2B5EF4-FFF2-40B4-BE49-F238E27FC236}">
                <a16:creationId xmlns:a16="http://schemas.microsoft.com/office/drawing/2014/main" id="{659EBB25-66A1-4A3B-BD33-7EA229672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pic>
        <p:nvPicPr>
          <p:cNvPr id="8" name="Picture 7" descr="Icon&#10;&#10;This is TEA's Education and Training logo.">
            <a:extLst>
              <a:ext uri="{FF2B5EF4-FFF2-40B4-BE49-F238E27FC236}">
                <a16:creationId xmlns:a16="http://schemas.microsoft.com/office/drawing/2014/main" id="{253E1ECF-C55D-47F6-BD1B-E5CFD8AC6DC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50018" y="5619940"/>
            <a:ext cx="548640" cy="918972"/>
          </a:xfrm>
          <a:prstGeom prst="rect">
            <a:avLst/>
          </a:prstGeom>
        </p:spPr>
      </p:pic>
    </p:spTree>
    <p:extLst>
      <p:ext uri="{BB962C8B-B14F-4D97-AF65-F5344CB8AC3E}">
        <p14:creationId xmlns:p14="http://schemas.microsoft.com/office/powerpoint/2010/main" val="1960563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Icon&#10;&#10;This is TEA's E&amp;T logo.">
            <a:extLst>
              <a:ext uri="{FF2B5EF4-FFF2-40B4-BE49-F238E27FC236}">
                <a16:creationId xmlns:a16="http://schemas.microsoft.com/office/drawing/2014/main" id="{3952EC27-F26B-4322-BE1D-79E86DF93672}"/>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1053548" y="5545525"/>
            <a:ext cx="600503" cy="1005840"/>
          </a:xfrm>
          <a:prstGeom prst="rect">
            <a:avLst/>
          </a:prstGeom>
        </p:spPr>
      </p:pic>
      <p:pic>
        <p:nvPicPr>
          <p:cNvPr id="7" name="Picture 6" descr="Icon.&#10;&#10;This is TEA's logo.">
            <a:extLst>
              <a:ext uri="{FF2B5EF4-FFF2-40B4-BE49-F238E27FC236}">
                <a16:creationId xmlns:a16="http://schemas.microsoft.com/office/drawing/2014/main" id="{5E0CFE64-7D39-43D0-AAFE-02B4F49538FD}"/>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sp>
        <p:nvSpPr>
          <p:cNvPr id="2" name="Title 1">
            <a:extLst>
              <a:ext uri="{FF2B5EF4-FFF2-40B4-BE49-F238E27FC236}">
                <a16:creationId xmlns:a16="http://schemas.microsoft.com/office/drawing/2014/main" id="{26C9151B-2AB9-45C2-83BD-E5F2A13853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CF151C-FCEC-402E-946E-FFBB138CCC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2676C1-1BAD-4C95-93B1-0521C6096717}"/>
              </a:ext>
            </a:extLst>
          </p:cNvPr>
          <p:cNvSpPr>
            <a:spLocks noGrp="1"/>
          </p:cNvSpPr>
          <p:nvPr>
            <p:ph type="dt" sz="half" idx="10"/>
          </p:nvPr>
        </p:nvSpPr>
        <p:spPr/>
        <p:txBody>
          <a:bodyPr/>
          <a:lstStyle>
            <a:lvl1pPr>
              <a:defRPr/>
            </a:lvl1pPr>
          </a:lstStyle>
          <a:p>
            <a:fld id="{BFA63772-DBA2-4AC7-80D7-5D423EA9FA3C}" type="datetime1">
              <a:rPr lang="en-US" smtClean="0"/>
              <a:t>8/26/2023</a:t>
            </a:fld>
            <a:endParaRPr lang="en-US" dirty="0"/>
          </a:p>
        </p:txBody>
      </p:sp>
      <p:sp>
        <p:nvSpPr>
          <p:cNvPr id="6" name="Slide Number Placeholder 5">
            <a:extLst>
              <a:ext uri="{FF2B5EF4-FFF2-40B4-BE49-F238E27FC236}">
                <a16:creationId xmlns:a16="http://schemas.microsoft.com/office/drawing/2014/main" id="{46950A59-130A-44A5-9168-67E5241BD61D}"/>
              </a:ext>
            </a:extLst>
          </p:cNvPr>
          <p:cNvSpPr>
            <a:spLocks noGrp="1"/>
          </p:cNvSpPr>
          <p:nvPr>
            <p:ph type="sldNum" sz="quarter" idx="12"/>
          </p:nvPr>
        </p:nvSpPr>
        <p:spPr/>
        <p:txBody>
          <a:bodyPr/>
          <a:lstStyle/>
          <a:p>
            <a:fld id="{E2D56C8B-F564-4051-AFED-A78F1C6A2F0E}" type="slidenum">
              <a:rPr lang="en-US" smtClean="0"/>
              <a:pPr/>
              <a:t>‹#›</a:t>
            </a:fld>
            <a:endParaRPr lang="en-US" dirty="0"/>
          </a:p>
        </p:txBody>
      </p:sp>
    </p:spTree>
    <p:extLst>
      <p:ext uri="{BB962C8B-B14F-4D97-AF65-F5344CB8AC3E}">
        <p14:creationId xmlns:p14="http://schemas.microsoft.com/office/powerpoint/2010/main" val="866395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Icon&#10;&#10;This is TEA's E&amp;T logo.">
            <a:extLst>
              <a:ext uri="{FF2B5EF4-FFF2-40B4-BE49-F238E27FC236}">
                <a16:creationId xmlns:a16="http://schemas.microsoft.com/office/drawing/2014/main" id="{EB2BA44D-5463-4739-92DD-A12DF6D39EE3}"/>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1053548" y="5545525"/>
            <a:ext cx="600503" cy="1005840"/>
          </a:xfrm>
          <a:prstGeom prst="rect">
            <a:avLst/>
          </a:prstGeom>
        </p:spPr>
      </p:pic>
      <p:pic>
        <p:nvPicPr>
          <p:cNvPr id="8" name="Picture 7" descr="Icon.&#10;&#10;This is TEA's logo.">
            <a:extLst>
              <a:ext uri="{FF2B5EF4-FFF2-40B4-BE49-F238E27FC236}">
                <a16:creationId xmlns:a16="http://schemas.microsoft.com/office/drawing/2014/main" id="{007F5972-B8BD-4624-B605-5D7E30461D9B}"/>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sp>
        <p:nvSpPr>
          <p:cNvPr id="2" name="Title 1">
            <a:extLst>
              <a:ext uri="{FF2B5EF4-FFF2-40B4-BE49-F238E27FC236}">
                <a16:creationId xmlns:a16="http://schemas.microsoft.com/office/drawing/2014/main" id="{D2B8D024-2002-4D1F-B2F4-818A3AE1C6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81A1FD-4443-45CB-9625-00873E1F37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97D6C9-834D-47FE-A0C7-DB3B2E40CB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3995EF-AAAA-4FB8-8BC8-3C5C9D7667A2}"/>
              </a:ext>
            </a:extLst>
          </p:cNvPr>
          <p:cNvSpPr>
            <a:spLocks noGrp="1"/>
          </p:cNvSpPr>
          <p:nvPr>
            <p:ph type="dt" sz="half" idx="10"/>
          </p:nvPr>
        </p:nvSpPr>
        <p:spPr/>
        <p:txBody>
          <a:bodyPr/>
          <a:lstStyle/>
          <a:p>
            <a:fld id="{80D0AFF5-B04B-402F-A66D-73FFE55B90A5}" type="datetime1">
              <a:rPr lang="en-US" smtClean="0"/>
              <a:t>8/26/2023</a:t>
            </a:fld>
            <a:endParaRPr lang="en-US"/>
          </a:p>
        </p:txBody>
      </p:sp>
      <p:sp>
        <p:nvSpPr>
          <p:cNvPr id="7" name="Slide Number Placeholder 6">
            <a:extLst>
              <a:ext uri="{FF2B5EF4-FFF2-40B4-BE49-F238E27FC236}">
                <a16:creationId xmlns:a16="http://schemas.microsoft.com/office/drawing/2014/main" id="{91949A45-2D3F-45E0-9651-F2BB98073004}"/>
              </a:ext>
            </a:extLst>
          </p:cNvPr>
          <p:cNvSpPr>
            <a:spLocks noGrp="1"/>
          </p:cNvSpPr>
          <p:nvPr>
            <p:ph type="sldNum" sz="quarter" idx="12"/>
          </p:nvPr>
        </p:nvSpPr>
        <p:spPr/>
        <p:txBody>
          <a:bodyPr/>
          <a:lstStyle/>
          <a:p>
            <a:fld id="{E2D56C8B-F564-4051-AFED-A78F1C6A2F0E}" type="slidenum">
              <a:rPr lang="en-US" smtClean="0"/>
              <a:t>‹#›</a:t>
            </a:fld>
            <a:endParaRPr lang="en-US"/>
          </a:p>
        </p:txBody>
      </p:sp>
    </p:spTree>
    <p:extLst>
      <p:ext uri="{BB962C8B-B14F-4D97-AF65-F5344CB8AC3E}">
        <p14:creationId xmlns:p14="http://schemas.microsoft.com/office/powerpoint/2010/main" val="6404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Icon&#10;&#10;This is TEA's E&amp;T logo.">
            <a:extLst>
              <a:ext uri="{FF2B5EF4-FFF2-40B4-BE49-F238E27FC236}">
                <a16:creationId xmlns:a16="http://schemas.microsoft.com/office/drawing/2014/main" id="{ED6DCFE0-29AE-4AD0-BD08-B81AC0B7E71B}"/>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1053548" y="5545525"/>
            <a:ext cx="600503" cy="1005840"/>
          </a:xfrm>
          <a:prstGeom prst="rect">
            <a:avLst/>
          </a:prstGeom>
        </p:spPr>
      </p:pic>
      <p:pic>
        <p:nvPicPr>
          <p:cNvPr id="6" name="Picture 5" descr="Icon.&#10;&#10;This is TEA's logo.">
            <a:extLst>
              <a:ext uri="{FF2B5EF4-FFF2-40B4-BE49-F238E27FC236}">
                <a16:creationId xmlns:a16="http://schemas.microsoft.com/office/drawing/2014/main" id="{AFD2FB0B-28F4-4754-AC40-6EB57E165198}"/>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sp>
        <p:nvSpPr>
          <p:cNvPr id="2" name="Title 1">
            <a:extLst>
              <a:ext uri="{FF2B5EF4-FFF2-40B4-BE49-F238E27FC236}">
                <a16:creationId xmlns:a16="http://schemas.microsoft.com/office/drawing/2014/main" id="{4CCA1F59-10A0-43F6-9ED7-DE8CB1637F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E26DD3-E445-481B-9E2A-838E7F52ABB3}"/>
              </a:ext>
            </a:extLst>
          </p:cNvPr>
          <p:cNvSpPr>
            <a:spLocks noGrp="1"/>
          </p:cNvSpPr>
          <p:nvPr>
            <p:ph type="dt" sz="half" idx="10"/>
          </p:nvPr>
        </p:nvSpPr>
        <p:spPr/>
        <p:txBody>
          <a:bodyPr/>
          <a:lstStyle/>
          <a:p>
            <a:fld id="{4364A506-6889-4F7C-A35D-9173F655B112}" type="datetime1">
              <a:rPr lang="en-US" smtClean="0"/>
              <a:t>8/26/2023</a:t>
            </a:fld>
            <a:endParaRPr lang="en-US"/>
          </a:p>
        </p:txBody>
      </p:sp>
      <p:sp>
        <p:nvSpPr>
          <p:cNvPr id="5" name="Slide Number Placeholder 4">
            <a:extLst>
              <a:ext uri="{FF2B5EF4-FFF2-40B4-BE49-F238E27FC236}">
                <a16:creationId xmlns:a16="http://schemas.microsoft.com/office/drawing/2014/main" id="{C41E09D6-CB72-40FF-9BBA-2E736CEC53A9}"/>
              </a:ext>
            </a:extLst>
          </p:cNvPr>
          <p:cNvSpPr>
            <a:spLocks noGrp="1"/>
          </p:cNvSpPr>
          <p:nvPr>
            <p:ph type="sldNum" sz="quarter" idx="12"/>
          </p:nvPr>
        </p:nvSpPr>
        <p:spPr/>
        <p:txBody>
          <a:bodyPr/>
          <a:lstStyle/>
          <a:p>
            <a:fld id="{E2D56C8B-F564-4051-AFED-A78F1C6A2F0E}" type="slidenum">
              <a:rPr lang="en-US" smtClean="0"/>
              <a:t>‹#›</a:t>
            </a:fld>
            <a:endParaRPr lang="en-US"/>
          </a:p>
        </p:txBody>
      </p:sp>
    </p:spTree>
    <p:extLst>
      <p:ext uri="{BB962C8B-B14F-4D97-AF65-F5344CB8AC3E}">
        <p14:creationId xmlns:p14="http://schemas.microsoft.com/office/powerpoint/2010/main" val="2879760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Icon&#10;&#10;This is TEA's E&amp;T logo.">
            <a:extLst>
              <a:ext uri="{FF2B5EF4-FFF2-40B4-BE49-F238E27FC236}">
                <a16:creationId xmlns:a16="http://schemas.microsoft.com/office/drawing/2014/main" id="{B5FAF1F7-69D1-48B7-B507-F3B679B89092}"/>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1053548" y="5545525"/>
            <a:ext cx="600503" cy="1005840"/>
          </a:xfrm>
          <a:prstGeom prst="rect">
            <a:avLst/>
          </a:prstGeom>
        </p:spPr>
      </p:pic>
      <p:pic>
        <p:nvPicPr>
          <p:cNvPr id="8" name="Picture 7" descr="Icon.&#10;&#10;This is TEA's logo.">
            <a:extLst>
              <a:ext uri="{FF2B5EF4-FFF2-40B4-BE49-F238E27FC236}">
                <a16:creationId xmlns:a16="http://schemas.microsoft.com/office/drawing/2014/main" id="{D54A681B-39F8-4AF9-B518-FCFAA5D3B4FA}"/>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sp>
        <p:nvSpPr>
          <p:cNvPr id="2" name="Title 1">
            <a:extLst>
              <a:ext uri="{FF2B5EF4-FFF2-40B4-BE49-F238E27FC236}">
                <a16:creationId xmlns:a16="http://schemas.microsoft.com/office/drawing/2014/main" id="{4F93258C-A373-4A72-8D76-37BF36B7DA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FB9538-CE15-4C63-AC84-5352E688E0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03CD23-0AA9-4649-BC6F-AF45EB68A4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ECAFE6-DED3-4180-88B3-AB1AF2AE9E8A}"/>
              </a:ext>
            </a:extLst>
          </p:cNvPr>
          <p:cNvSpPr>
            <a:spLocks noGrp="1"/>
          </p:cNvSpPr>
          <p:nvPr>
            <p:ph type="dt" sz="half" idx="10"/>
          </p:nvPr>
        </p:nvSpPr>
        <p:spPr/>
        <p:txBody>
          <a:bodyPr/>
          <a:lstStyle/>
          <a:p>
            <a:fld id="{1240BC81-90C7-4034-841A-62432A0701C4}" type="datetime1">
              <a:rPr lang="en-US" smtClean="0"/>
              <a:t>8/26/2023</a:t>
            </a:fld>
            <a:endParaRPr lang="en-US"/>
          </a:p>
        </p:txBody>
      </p:sp>
      <p:sp>
        <p:nvSpPr>
          <p:cNvPr id="7" name="Slide Number Placeholder 6">
            <a:extLst>
              <a:ext uri="{FF2B5EF4-FFF2-40B4-BE49-F238E27FC236}">
                <a16:creationId xmlns:a16="http://schemas.microsoft.com/office/drawing/2014/main" id="{3EAEF087-6D43-4EAE-9B1B-CEB9C3AC5C11}"/>
              </a:ext>
            </a:extLst>
          </p:cNvPr>
          <p:cNvSpPr>
            <a:spLocks noGrp="1"/>
          </p:cNvSpPr>
          <p:nvPr>
            <p:ph type="sldNum" sz="quarter" idx="12"/>
          </p:nvPr>
        </p:nvSpPr>
        <p:spPr/>
        <p:txBody>
          <a:bodyPr/>
          <a:lstStyle/>
          <a:p>
            <a:fld id="{E2D56C8B-F564-4051-AFED-A78F1C6A2F0E}" type="slidenum">
              <a:rPr lang="en-US" smtClean="0"/>
              <a:t>‹#›</a:t>
            </a:fld>
            <a:endParaRPr lang="en-US"/>
          </a:p>
        </p:txBody>
      </p:sp>
    </p:spTree>
    <p:extLst>
      <p:ext uri="{BB962C8B-B14F-4D97-AF65-F5344CB8AC3E}">
        <p14:creationId xmlns:p14="http://schemas.microsoft.com/office/powerpoint/2010/main" val="339149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9" name="Picture 8" descr="Icon&#10;&#10;This is TEA's E&amp;T logo.">
            <a:extLst>
              <a:ext uri="{FF2B5EF4-FFF2-40B4-BE49-F238E27FC236}">
                <a16:creationId xmlns:a16="http://schemas.microsoft.com/office/drawing/2014/main" id="{E0EEECB2-4807-41E3-B2D3-991EE641007B}"/>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1053548" y="5545525"/>
            <a:ext cx="600503" cy="1005840"/>
          </a:xfrm>
          <a:prstGeom prst="rect">
            <a:avLst/>
          </a:prstGeom>
        </p:spPr>
      </p:pic>
      <p:pic>
        <p:nvPicPr>
          <p:cNvPr id="8" name="Picture 7" descr="Icon.&#10;&#10;This is TEA's logo.">
            <a:extLst>
              <a:ext uri="{FF2B5EF4-FFF2-40B4-BE49-F238E27FC236}">
                <a16:creationId xmlns:a16="http://schemas.microsoft.com/office/drawing/2014/main" id="{25C4FCAD-219B-4F99-A83E-DA5126B57DE5}"/>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sp>
        <p:nvSpPr>
          <p:cNvPr id="2" name="Title 1">
            <a:extLst>
              <a:ext uri="{FF2B5EF4-FFF2-40B4-BE49-F238E27FC236}">
                <a16:creationId xmlns:a16="http://schemas.microsoft.com/office/drawing/2014/main" id="{5AAB400A-C810-4485-886B-EBBC5DD6CC76}"/>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1684E1D-A07E-43A4-9566-78EC65CF04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BF354A-AAF6-40F3-97E9-EACCAB85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D092308-4B6B-4A76-A68F-BE16B13E121A}"/>
              </a:ext>
            </a:extLst>
          </p:cNvPr>
          <p:cNvSpPr>
            <a:spLocks noGrp="1"/>
          </p:cNvSpPr>
          <p:nvPr>
            <p:ph type="dt" sz="half" idx="10"/>
          </p:nvPr>
        </p:nvSpPr>
        <p:spPr/>
        <p:txBody>
          <a:bodyPr/>
          <a:lstStyle/>
          <a:p>
            <a:fld id="{0194B010-5EDA-416E-B5AB-AEBD814FEF92}" type="datetime1">
              <a:rPr lang="en-US" smtClean="0"/>
              <a:t>8/26/2023</a:t>
            </a:fld>
            <a:endParaRPr lang="en-US"/>
          </a:p>
        </p:txBody>
      </p:sp>
      <p:sp>
        <p:nvSpPr>
          <p:cNvPr id="7" name="Slide Number Placeholder 6">
            <a:extLst>
              <a:ext uri="{FF2B5EF4-FFF2-40B4-BE49-F238E27FC236}">
                <a16:creationId xmlns:a16="http://schemas.microsoft.com/office/drawing/2014/main" id="{A07AFB43-88EB-4A6C-AB03-405A03ABEC82}"/>
              </a:ext>
            </a:extLst>
          </p:cNvPr>
          <p:cNvSpPr>
            <a:spLocks noGrp="1"/>
          </p:cNvSpPr>
          <p:nvPr>
            <p:ph type="sldNum" sz="quarter" idx="12"/>
          </p:nvPr>
        </p:nvSpPr>
        <p:spPr/>
        <p:txBody>
          <a:bodyPr/>
          <a:lstStyle/>
          <a:p>
            <a:fld id="{E2D56C8B-F564-4051-AFED-A78F1C6A2F0E}" type="slidenum">
              <a:rPr lang="en-US" smtClean="0"/>
              <a:t>‹#›</a:t>
            </a:fld>
            <a:endParaRPr lang="en-US"/>
          </a:p>
        </p:txBody>
      </p:sp>
    </p:spTree>
    <p:extLst>
      <p:ext uri="{BB962C8B-B14F-4D97-AF65-F5344CB8AC3E}">
        <p14:creationId xmlns:p14="http://schemas.microsoft.com/office/powerpoint/2010/main" val="38191977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9192C8-5397-4FC4-85A7-05CFC35328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EC8621-C852-47CD-A118-D24B6AC3DD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1DE9C7-0406-4194-A53C-344BADD62F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86C95F-23BA-4339-9C8C-C90EF96A4C91}" type="datetime1">
              <a:rPr lang="en-US" smtClean="0"/>
              <a:t>8/26/2023</a:t>
            </a:fld>
            <a:endParaRPr lang="en-US"/>
          </a:p>
        </p:txBody>
      </p:sp>
      <p:sp>
        <p:nvSpPr>
          <p:cNvPr id="5" name="Footer Placeholder 4">
            <a:extLst>
              <a:ext uri="{FF2B5EF4-FFF2-40B4-BE49-F238E27FC236}">
                <a16:creationId xmlns:a16="http://schemas.microsoft.com/office/drawing/2014/main" id="{280D1EDA-3944-4DA5-A7A2-1ACE238533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1.02: Exploring the Impact of Teachers on Student Lives</a:t>
            </a:r>
          </a:p>
        </p:txBody>
      </p:sp>
      <p:sp>
        <p:nvSpPr>
          <p:cNvPr id="6" name="Slide Number Placeholder 5">
            <a:extLst>
              <a:ext uri="{FF2B5EF4-FFF2-40B4-BE49-F238E27FC236}">
                <a16:creationId xmlns:a16="http://schemas.microsoft.com/office/drawing/2014/main" id="{55111E65-8042-49F9-8B63-5DF8961B32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D56C8B-F564-4051-AFED-A78F1C6A2F0E}" type="slidenum">
              <a:rPr lang="en-US" smtClean="0"/>
              <a:t>‹#›</a:t>
            </a:fld>
            <a:endParaRPr lang="en-US"/>
          </a:p>
        </p:txBody>
      </p:sp>
    </p:spTree>
    <p:extLst>
      <p:ext uri="{BB962C8B-B14F-4D97-AF65-F5344CB8AC3E}">
        <p14:creationId xmlns:p14="http://schemas.microsoft.com/office/powerpoint/2010/main" val="3955077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6" r:id="rId5"/>
    <p:sldLayoutId id="2147483657" r:id="rId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CF5BD-F8FF-4A67-A8B6-EBB21E79279B}"/>
              </a:ext>
            </a:extLst>
          </p:cNvPr>
          <p:cNvSpPr>
            <a:spLocks noGrp="1"/>
          </p:cNvSpPr>
          <p:nvPr>
            <p:ph type="ctrTitle"/>
          </p:nvPr>
        </p:nvSpPr>
        <p:spPr>
          <a:xfrm>
            <a:off x="0" y="6051472"/>
            <a:ext cx="9144000" cy="370300"/>
          </a:xfrm>
        </p:spPr>
        <p:txBody>
          <a:bodyPr>
            <a:normAutofit/>
          </a:bodyPr>
          <a:lstStyle/>
          <a:p>
            <a:pPr algn="l"/>
            <a:r>
              <a:rPr lang="en-US" sz="1600" dirty="0"/>
              <a:t>Principles of Education and Training| Unit 3: The Life of an Educator| Lesson 3.54</a:t>
            </a:r>
          </a:p>
        </p:txBody>
      </p:sp>
      <p:sp>
        <p:nvSpPr>
          <p:cNvPr id="3" name="Subtitle 2">
            <a:extLst>
              <a:ext uri="{FF2B5EF4-FFF2-40B4-BE49-F238E27FC236}">
                <a16:creationId xmlns:a16="http://schemas.microsoft.com/office/drawing/2014/main" id="{E0FBD98F-3A67-498E-8174-652040DD7B60}"/>
              </a:ext>
            </a:extLst>
          </p:cNvPr>
          <p:cNvSpPr>
            <a:spLocks noGrp="1"/>
          </p:cNvSpPr>
          <p:nvPr>
            <p:ph type="subTitle" idx="1"/>
          </p:nvPr>
        </p:nvSpPr>
        <p:spPr>
          <a:xfrm>
            <a:off x="1338469" y="2321719"/>
            <a:ext cx="9515061" cy="2214561"/>
          </a:xfrm>
        </p:spPr>
        <p:txBody>
          <a:bodyPr>
            <a:normAutofit/>
          </a:bodyPr>
          <a:lstStyle/>
          <a:p>
            <a:r>
              <a:rPr lang="en-US" sz="6000" dirty="0"/>
              <a:t>Field Trip: Observation in an Elementary School</a:t>
            </a:r>
          </a:p>
        </p:txBody>
      </p:sp>
      <p:sp>
        <p:nvSpPr>
          <p:cNvPr id="4" name="TextBox 3">
            <a:extLst>
              <a:ext uri="{FF2B5EF4-FFF2-40B4-BE49-F238E27FC236}">
                <a16:creationId xmlns:a16="http://schemas.microsoft.com/office/drawing/2014/main" id="{19A82638-8135-558D-1023-6D92231C937B}"/>
              </a:ext>
            </a:extLst>
          </p:cNvPr>
          <p:cNvSpPr txBox="1"/>
          <p:nvPr/>
        </p:nvSpPr>
        <p:spPr>
          <a:xfrm>
            <a:off x="0" y="6421772"/>
            <a:ext cx="11039911" cy="338554"/>
          </a:xfrm>
          <a:prstGeom prst="rect">
            <a:avLst/>
          </a:prstGeom>
          <a:noFill/>
        </p:spPr>
        <p:txBody>
          <a:bodyPr wrap="square">
            <a:spAutoFit/>
          </a:bodyPr>
          <a:lstStyle/>
          <a:p>
            <a:r>
              <a:rPr lang="en-US" sz="1600" dirty="0">
                <a:solidFill>
                  <a:srgbClr val="464646"/>
                </a:solidFill>
                <a:effectLst/>
                <a:latin typeface="+mj-lt"/>
                <a:ea typeface="Calibri" panose="020F0502020204030204" pitchFamily="34" charset="0"/>
                <a:cs typeface="Calibri" panose="020F0502020204030204" pitchFamily="34" charset="0"/>
              </a:rPr>
              <a:t>This work is licensed under a </a:t>
            </a:r>
            <a:r>
              <a:rPr lang="en-US" sz="1600" u="sng" dirty="0">
                <a:solidFill>
                  <a:srgbClr val="0070C0"/>
                </a:solidFill>
                <a:effectLst/>
                <a:latin typeface="+mj-lt"/>
                <a:ea typeface="Calibri" panose="020F0502020204030204" pitchFamily="34" charset="0"/>
                <a:cs typeface="Calibri" panose="020F0502020204030204" pitchFamily="34" charset="0"/>
                <a:hlinkClick r:id="rId2"/>
              </a:rPr>
              <a:t>Creative Commons Attribution-Noncommercial-Share Alike 4.0 International License</a:t>
            </a:r>
            <a:r>
              <a:rPr lang="en-US" sz="1600" dirty="0">
                <a:solidFill>
                  <a:srgbClr val="0070C0"/>
                </a:solidFill>
                <a:effectLst/>
                <a:latin typeface="+mj-lt"/>
                <a:ea typeface="Calibri" panose="020F0502020204030204" pitchFamily="34" charset="0"/>
                <a:cs typeface="Calibri" panose="020F0502020204030204" pitchFamily="34" charset="0"/>
              </a:rPr>
              <a:t>.</a:t>
            </a:r>
            <a:endParaRPr lang="en-US"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2277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3C58C-DC1D-4BDF-8706-48D86266F7FD}"/>
              </a:ext>
            </a:extLst>
          </p:cNvPr>
          <p:cNvSpPr>
            <a:spLocks noGrp="1"/>
          </p:cNvSpPr>
          <p:nvPr>
            <p:ph type="title"/>
          </p:nvPr>
        </p:nvSpPr>
        <p:spPr/>
        <p:txBody>
          <a:bodyPr/>
          <a:lstStyle/>
          <a:p>
            <a:r>
              <a:rPr lang="en-US" dirty="0"/>
              <a:t>TEKS Standards &amp; Objectives</a:t>
            </a:r>
          </a:p>
        </p:txBody>
      </p:sp>
      <p:sp>
        <p:nvSpPr>
          <p:cNvPr id="3" name="Content Placeholder 2">
            <a:extLst>
              <a:ext uri="{FF2B5EF4-FFF2-40B4-BE49-F238E27FC236}">
                <a16:creationId xmlns:a16="http://schemas.microsoft.com/office/drawing/2014/main" id="{8CE08C7F-0286-423B-92F7-DEB89F31111A}"/>
              </a:ext>
            </a:extLst>
          </p:cNvPr>
          <p:cNvSpPr>
            <a:spLocks noGrp="1"/>
          </p:cNvSpPr>
          <p:nvPr>
            <p:ph idx="1"/>
          </p:nvPr>
        </p:nvSpPr>
        <p:spPr/>
        <p:txBody>
          <a:bodyPr/>
          <a:lstStyle/>
          <a:p>
            <a:pPr marL="0" indent="0">
              <a:buNone/>
            </a:pPr>
            <a:r>
              <a:rPr lang="en-US" dirty="0"/>
              <a:t>TEKS: 4C, 7B, 8C, 11C, 11D</a:t>
            </a:r>
          </a:p>
          <a:p>
            <a:pPr marL="0" indent="0">
              <a:buNone/>
            </a:pPr>
            <a:endParaRPr lang="en-US" dirty="0"/>
          </a:p>
          <a:p>
            <a:pPr marL="0" indent="0">
              <a:buNone/>
            </a:pPr>
            <a:r>
              <a:rPr lang="en-US" dirty="0"/>
              <a:t>The student will:</a:t>
            </a:r>
          </a:p>
          <a:p>
            <a:pPr>
              <a:spcBef>
                <a:spcPts val="600"/>
              </a:spcBef>
              <a:spcAft>
                <a:spcPts val="600"/>
              </a:spcAft>
            </a:pPr>
            <a:r>
              <a:rPr lang="en-US" dirty="0">
                <a:effectLst/>
                <a:latin typeface="Calibri" panose="020F0502020204030204" pitchFamily="34" charset="0"/>
                <a:ea typeface="Calibri" panose="020F0502020204030204" pitchFamily="34" charset="0"/>
                <a:cs typeface="Times New Roman" panose="02020603050405020304" pitchFamily="18" charset="0"/>
              </a:rPr>
              <a:t>Use an observation tool to identify elements of lesson planning, high quality instructional materials, assessment, classroom environment, classroom management, and educator professionalism</a:t>
            </a:r>
          </a:p>
          <a:p>
            <a:r>
              <a:rPr lang="en-US" dirty="0">
                <a:effectLst/>
                <a:latin typeface="Calibri" panose="020F0502020204030204" pitchFamily="34" charset="0"/>
                <a:ea typeface="Calibri" panose="020F0502020204030204" pitchFamily="34" charset="0"/>
                <a:cs typeface="Arial" panose="020B0604020202020204" pitchFamily="34" charset="0"/>
              </a:rPr>
              <a:t>Reflect on a teacher observation to identify connections to key unit topics</a:t>
            </a:r>
            <a:endParaRPr lang="en-US" dirty="0"/>
          </a:p>
        </p:txBody>
      </p:sp>
      <p:sp>
        <p:nvSpPr>
          <p:cNvPr id="4" name="Slide Number Placeholder 3">
            <a:extLst>
              <a:ext uri="{FF2B5EF4-FFF2-40B4-BE49-F238E27FC236}">
                <a16:creationId xmlns:a16="http://schemas.microsoft.com/office/drawing/2014/main" id="{FD0EEDDD-3DDC-4909-AF99-60870B25C0CC}"/>
              </a:ext>
            </a:extLst>
          </p:cNvPr>
          <p:cNvSpPr>
            <a:spLocks noGrp="1"/>
          </p:cNvSpPr>
          <p:nvPr>
            <p:ph type="sldNum" sz="quarter" idx="12"/>
          </p:nvPr>
        </p:nvSpPr>
        <p:spPr/>
        <p:txBody>
          <a:bodyPr/>
          <a:lstStyle/>
          <a:p>
            <a:fld id="{E2D56C8B-F564-4051-AFED-A78F1C6A2F0E}" type="slidenum">
              <a:rPr lang="en-US" smtClean="0"/>
              <a:pPr/>
              <a:t>2</a:t>
            </a:fld>
            <a:endParaRPr lang="en-US" dirty="0"/>
          </a:p>
        </p:txBody>
      </p:sp>
    </p:spTree>
    <p:extLst>
      <p:ext uri="{BB962C8B-B14F-4D97-AF65-F5344CB8AC3E}">
        <p14:creationId xmlns:p14="http://schemas.microsoft.com/office/powerpoint/2010/main" val="2772527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3F004-EE4F-44F2-AA0E-56B8CFF11342}"/>
              </a:ext>
            </a:extLst>
          </p:cNvPr>
          <p:cNvSpPr>
            <a:spLocks noGrp="1"/>
          </p:cNvSpPr>
          <p:nvPr>
            <p:ph type="title"/>
          </p:nvPr>
        </p:nvSpPr>
        <p:spPr/>
        <p:txBody>
          <a:bodyPr/>
          <a:lstStyle/>
          <a:p>
            <a:r>
              <a:rPr lang="en-US" dirty="0"/>
              <a:t>Bellringer</a:t>
            </a:r>
          </a:p>
        </p:txBody>
      </p:sp>
      <p:sp>
        <p:nvSpPr>
          <p:cNvPr id="3" name="Content Placeholder 2">
            <a:extLst>
              <a:ext uri="{FF2B5EF4-FFF2-40B4-BE49-F238E27FC236}">
                <a16:creationId xmlns:a16="http://schemas.microsoft.com/office/drawing/2014/main" id="{392BE286-77A6-49DD-B15D-7E4718D52FE7}"/>
              </a:ext>
            </a:extLst>
          </p:cNvPr>
          <p:cNvSpPr>
            <a:spLocks noGrp="1"/>
          </p:cNvSpPr>
          <p:nvPr>
            <p:ph idx="1"/>
          </p:nvPr>
        </p:nvSpPr>
        <p:spPr>
          <a:xfrm>
            <a:off x="838200" y="1581150"/>
            <a:ext cx="10515600" cy="4595813"/>
          </a:xfrm>
        </p:spPr>
        <p:txBody>
          <a:bodyPr>
            <a:normAutofit/>
          </a:bodyPr>
          <a:lstStyle/>
          <a:p>
            <a:pPr marL="0" marR="0" indent="0">
              <a:lnSpc>
                <a:spcPct val="107000"/>
              </a:lnSpc>
              <a:spcBef>
                <a:spcPts val="600"/>
              </a:spcBef>
              <a:spcAft>
                <a:spcPts val="1800"/>
              </a:spcAft>
              <a:buNone/>
            </a:pPr>
            <a:r>
              <a:rPr lang="en-US" sz="2400" dirty="0">
                <a:effectLst/>
                <a:latin typeface="Calibri" panose="020F0502020204030204" pitchFamily="34" charset="0"/>
                <a:ea typeface="Calibri" panose="020F0502020204030204" pitchFamily="34" charset="0"/>
                <a:cs typeface="Arial" panose="020B0604020202020204" pitchFamily="34" charset="0"/>
              </a:rPr>
              <a:t>Today you will complete a classroom observation. During the observation you will be looking for connections to key topics covered over all of unit three. To assist you with the observation, you will use the Observation Tool in your Student Guide. Review the Observation Tool and answer the questions below.</a:t>
            </a:r>
          </a:p>
          <a:p>
            <a:pPr>
              <a:lnSpc>
                <a:spcPct val="107000"/>
              </a:lnSpc>
              <a:spcBef>
                <a:spcPts val="0"/>
              </a:spcBef>
              <a:spcAft>
                <a:spcPts val="1800"/>
              </a:spcAft>
            </a:pPr>
            <a:r>
              <a:rPr lang="en-US" sz="2400" dirty="0">
                <a:effectLst/>
                <a:latin typeface="Calibri" panose="020F0502020204030204" pitchFamily="34" charset="0"/>
                <a:ea typeface="Calibri" panose="020F0502020204030204" pitchFamily="34" charset="0"/>
                <a:cs typeface="Arial" panose="020B0604020202020204" pitchFamily="34" charset="0"/>
              </a:rPr>
              <a:t>Are there topics on the tool that you need to review/refresh in your mind before conducting the observation?</a:t>
            </a:r>
          </a:p>
          <a:p>
            <a:pPr>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Are there any sections of the Observation Tool you feel may be challenging to observe? Why?</a:t>
            </a:r>
          </a:p>
          <a:p>
            <a:pPr marL="0" marR="0" indent="0">
              <a:lnSpc>
                <a:spcPct val="107000"/>
              </a:lnSpc>
              <a:spcBef>
                <a:spcPts val="0"/>
              </a:spcBef>
              <a:spcAft>
                <a:spcPts val="800"/>
              </a:spcAf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DC7D18A-F106-4CA1-A59B-DE4084E585CF}"/>
              </a:ext>
            </a:extLst>
          </p:cNvPr>
          <p:cNvSpPr>
            <a:spLocks noGrp="1"/>
          </p:cNvSpPr>
          <p:nvPr>
            <p:ph type="sldNum" sz="quarter" idx="12"/>
          </p:nvPr>
        </p:nvSpPr>
        <p:spPr/>
        <p:txBody>
          <a:bodyPr/>
          <a:lstStyle/>
          <a:p>
            <a:fld id="{E2D56C8B-F564-4051-AFED-A78F1C6A2F0E}" type="slidenum">
              <a:rPr lang="en-US" smtClean="0"/>
              <a:pPr/>
              <a:t>3</a:t>
            </a:fld>
            <a:endParaRPr lang="en-US" dirty="0"/>
          </a:p>
        </p:txBody>
      </p:sp>
    </p:spTree>
    <p:extLst>
      <p:ext uri="{BB962C8B-B14F-4D97-AF65-F5344CB8AC3E}">
        <p14:creationId xmlns:p14="http://schemas.microsoft.com/office/powerpoint/2010/main" val="4071305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837C-3E07-4129-B371-9F5CA97D5605}"/>
              </a:ext>
            </a:extLst>
          </p:cNvPr>
          <p:cNvSpPr>
            <a:spLocks noGrp="1"/>
          </p:cNvSpPr>
          <p:nvPr>
            <p:ph type="title"/>
          </p:nvPr>
        </p:nvSpPr>
        <p:spPr>
          <a:xfrm>
            <a:off x="838200" y="18255"/>
            <a:ext cx="10515600" cy="1325563"/>
          </a:xfrm>
        </p:spPr>
        <p:txBody>
          <a:bodyPr/>
          <a:lstStyle/>
          <a:p>
            <a:r>
              <a:rPr lang="en-US" dirty="0"/>
              <a:t>Exit Ticket</a:t>
            </a:r>
          </a:p>
        </p:txBody>
      </p:sp>
      <p:sp>
        <p:nvSpPr>
          <p:cNvPr id="3" name="Content Placeholder 2">
            <a:extLst>
              <a:ext uri="{FF2B5EF4-FFF2-40B4-BE49-F238E27FC236}">
                <a16:creationId xmlns:a16="http://schemas.microsoft.com/office/drawing/2014/main" id="{49F2A5AF-3C0B-4968-A438-E435325199EA}"/>
              </a:ext>
            </a:extLst>
          </p:cNvPr>
          <p:cNvSpPr>
            <a:spLocks noGrp="1"/>
          </p:cNvSpPr>
          <p:nvPr>
            <p:ph idx="1"/>
          </p:nvPr>
        </p:nvSpPr>
        <p:spPr>
          <a:xfrm>
            <a:off x="838200" y="1143001"/>
            <a:ext cx="10515600" cy="2286000"/>
          </a:xfrm>
        </p:spPr>
        <p:txBody>
          <a:bodyPr>
            <a:noAutofit/>
          </a:bodyPr>
          <a:lstStyle/>
          <a:p>
            <a:pPr marL="0" marR="0" indent="0">
              <a:lnSpc>
                <a:spcPct val="107000"/>
              </a:lnSpc>
              <a:spcBef>
                <a:spcPts val="600"/>
              </a:spcBef>
              <a:spcAft>
                <a:spcPts val="800"/>
              </a:spcAft>
              <a:buNone/>
            </a:pPr>
            <a:r>
              <a:rPr lang="en-US" dirty="0">
                <a:effectLst/>
                <a:latin typeface="Calibri" panose="020F0502020204030204" pitchFamily="34" charset="0"/>
                <a:ea typeface="Calibri" panose="020F0502020204030204" pitchFamily="34" charset="0"/>
                <a:cs typeface="Arial" panose="020B0604020202020204" pitchFamily="34" charset="0"/>
              </a:rPr>
              <a:t>Students will complete the final two rows of the Classroom Observation Tool as their formative assessment. The questions in the final two rows are:</a:t>
            </a:r>
          </a:p>
          <a:p>
            <a:pPr marL="342900" marR="0" lvl="0" indent="-342900">
              <a:lnSpc>
                <a:spcPct val="107000"/>
              </a:lnSpc>
              <a:spcBef>
                <a:spcPts val="600"/>
              </a:spcBef>
              <a:spcAft>
                <a:spcPts val="800"/>
              </a:spcAft>
              <a:buFont typeface="+mj-lt"/>
              <a:buAutoNum type="arabicPeriod"/>
            </a:pPr>
            <a:r>
              <a:rPr lang="en-US" dirty="0">
                <a:effectLst/>
                <a:latin typeface="Calibri" panose="020F0502020204030204" pitchFamily="34" charset="0"/>
                <a:ea typeface="Calibri" panose="020F0502020204030204" pitchFamily="34" charset="0"/>
                <a:cs typeface="Arial" panose="020B0604020202020204" pitchFamily="34" charset="0"/>
              </a:rPr>
              <a:t>What did you see this teacher doing that aligns with what we have been learning throughout this unit? List at least 5 examples of connections you have made.</a:t>
            </a:r>
          </a:p>
          <a:p>
            <a:pPr marL="342900" indent="-342900">
              <a:buFont typeface="+mj-lt"/>
              <a:buAutoNum type="arabicPeriod"/>
            </a:pPr>
            <a:r>
              <a:rPr lang="en-US" dirty="0">
                <a:effectLst/>
                <a:latin typeface="Calibri" panose="020F0502020204030204" pitchFamily="34" charset="0"/>
                <a:ea typeface="Calibri" panose="020F0502020204030204" pitchFamily="34" charset="0"/>
                <a:cs typeface="Arial" panose="020B0604020202020204" pitchFamily="34" charset="0"/>
              </a:rPr>
              <a:t>What did you see this teacher doing that you want to bring into your own classroom?</a:t>
            </a:r>
          </a:p>
        </p:txBody>
      </p:sp>
      <p:sp>
        <p:nvSpPr>
          <p:cNvPr id="4" name="Slide Number Placeholder 3">
            <a:extLst>
              <a:ext uri="{FF2B5EF4-FFF2-40B4-BE49-F238E27FC236}">
                <a16:creationId xmlns:a16="http://schemas.microsoft.com/office/drawing/2014/main" id="{00210221-3F4A-4187-A674-5BB2A5218FDE}"/>
              </a:ext>
            </a:extLst>
          </p:cNvPr>
          <p:cNvSpPr>
            <a:spLocks noGrp="1"/>
          </p:cNvSpPr>
          <p:nvPr>
            <p:ph type="sldNum" sz="quarter" idx="12"/>
          </p:nvPr>
        </p:nvSpPr>
        <p:spPr/>
        <p:txBody>
          <a:bodyPr/>
          <a:lstStyle/>
          <a:p>
            <a:fld id="{E2D56C8B-F564-4051-AFED-A78F1C6A2F0E}" type="slidenum">
              <a:rPr lang="en-US" smtClean="0"/>
              <a:pPr/>
              <a:t>4</a:t>
            </a:fld>
            <a:endParaRPr lang="en-US" dirty="0"/>
          </a:p>
        </p:txBody>
      </p:sp>
    </p:spTree>
    <p:extLst>
      <p:ext uri="{BB962C8B-B14F-4D97-AF65-F5344CB8AC3E}">
        <p14:creationId xmlns:p14="http://schemas.microsoft.com/office/powerpoint/2010/main" val="2147408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TotalTime>
  <Words>270</Words>
  <Application>Microsoft Office PowerPoint</Application>
  <PresentationFormat>Widescreen</PresentationFormat>
  <Paragraphs>20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Principles of Education and Training| Unit 3: The Life of an Educator| Lesson 3.54</vt:lpstr>
      <vt:lpstr>TEKS Standards &amp; Objectives</vt:lpstr>
      <vt:lpstr>Bellringer</vt:lpstr>
      <vt:lpstr>Exit Ticket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3.54: Field Trip: Observations in an Elementary School</dc:title>
  <dc:subject>Lesson 3.54: Field Trip: Observations in an Elementary School</dc:subject>
  <dc:creator>Texas Education Agency</dc:creator>
  <cp:lastModifiedBy>White (she/her), Whitney</cp:lastModifiedBy>
  <cp:revision>6</cp:revision>
  <dcterms:created xsi:type="dcterms:W3CDTF">2022-05-09T19:40:20Z</dcterms:created>
  <dcterms:modified xsi:type="dcterms:W3CDTF">2023-08-27T02:17:48Z</dcterms:modified>
</cp:coreProperties>
</file>