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9" r:id="rId3"/>
    <p:sldId id="258" r:id="rId4"/>
    <p:sldId id="261" r:id="rId5"/>
    <p:sldId id="264" r:id="rId6"/>
    <p:sldId id="263" r:id="rId7"/>
    <p:sldId id="262" r:id="rId8"/>
    <p:sldId id="260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800"/>
    <a:srgbClr val="FF0000"/>
    <a:srgbClr val="780000"/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74176C-0D59-4023-93C4-D35B9B6A0326}" v="1" dt="2023-08-31T01:31:00.31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36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White, Whitney" userId="65f39021-2f1d-4d8b-87dc-b123826f65bf" providerId="ADAL" clId="{3D277E00-5995-43B8-AC32-862B15D901C5}"/>
    <pc:docChg chg="undo custSel modSld">
      <pc:chgData name="White, Whitney" userId="65f39021-2f1d-4d8b-87dc-b123826f65bf" providerId="ADAL" clId="{3D277E00-5995-43B8-AC32-862B15D901C5}" dt="2022-08-03T19:37:39.638" v="241" actId="20577"/>
      <pc:docMkLst>
        <pc:docMk/>
      </pc:docMkLst>
      <pc:sldChg chg="modSp mod">
        <pc:chgData name="White, Whitney" userId="65f39021-2f1d-4d8b-87dc-b123826f65bf" providerId="ADAL" clId="{3D277E00-5995-43B8-AC32-862B15D901C5}" dt="2022-08-03T19:25:48.064" v="33" actId="20577"/>
        <pc:sldMkLst>
          <pc:docMk/>
          <pc:sldMk cId="1482277026" sldId="256"/>
        </pc:sldMkLst>
        <pc:spChg chg="mod">
          <ac:chgData name="White, Whitney" userId="65f39021-2f1d-4d8b-87dc-b123826f65bf" providerId="ADAL" clId="{3D277E00-5995-43B8-AC32-862B15D901C5}" dt="2022-08-03T19:25:48.064" v="33" actId="20577"/>
          <ac:spMkLst>
            <pc:docMk/>
            <pc:sldMk cId="1482277026" sldId="256"/>
            <ac:spMk id="2" creationId="{BFFCF5BD-F8FF-4A67-A8B6-EBB21E79279B}"/>
          </ac:spMkLst>
        </pc:spChg>
        <pc:spChg chg="mod">
          <ac:chgData name="White, Whitney" userId="65f39021-2f1d-4d8b-87dc-b123826f65bf" providerId="ADAL" clId="{3D277E00-5995-43B8-AC32-862B15D901C5}" dt="2022-08-03T19:25:05.069" v="29" actId="20577"/>
          <ac:spMkLst>
            <pc:docMk/>
            <pc:sldMk cId="1482277026" sldId="256"/>
            <ac:spMk id="3" creationId="{E0FBD98F-3A67-498E-8174-652040DD7B60}"/>
          </ac:spMkLst>
        </pc:spChg>
      </pc:sldChg>
      <pc:sldChg chg="modSp mod">
        <pc:chgData name="White, Whitney" userId="65f39021-2f1d-4d8b-87dc-b123826f65bf" providerId="ADAL" clId="{3D277E00-5995-43B8-AC32-862B15D901C5}" dt="2022-08-03T19:27:15.178" v="60" actId="403"/>
        <pc:sldMkLst>
          <pc:docMk/>
          <pc:sldMk cId="4071305681" sldId="258"/>
        </pc:sldMkLst>
        <pc:spChg chg="mod">
          <ac:chgData name="White, Whitney" userId="65f39021-2f1d-4d8b-87dc-b123826f65bf" providerId="ADAL" clId="{3D277E00-5995-43B8-AC32-862B15D901C5}" dt="2022-08-03T19:27:15.178" v="60" actId="403"/>
          <ac:spMkLst>
            <pc:docMk/>
            <pc:sldMk cId="4071305681" sldId="258"/>
            <ac:spMk id="3" creationId="{392BE286-77A6-49DD-B15D-7E4718D52FE7}"/>
          </ac:spMkLst>
        </pc:spChg>
      </pc:sldChg>
      <pc:sldChg chg="modSp mod">
        <pc:chgData name="White, Whitney" userId="65f39021-2f1d-4d8b-87dc-b123826f65bf" providerId="ADAL" clId="{3D277E00-5995-43B8-AC32-862B15D901C5}" dt="2022-08-03T19:26:22.017" v="56" actId="255"/>
        <pc:sldMkLst>
          <pc:docMk/>
          <pc:sldMk cId="2772527113" sldId="259"/>
        </pc:sldMkLst>
        <pc:spChg chg="mod">
          <ac:chgData name="White, Whitney" userId="65f39021-2f1d-4d8b-87dc-b123826f65bf" providerId="ADAL" clId="{3D277E00-5995-43B8-AC32-862B15D901C5}" dt="2022-08-03T19:26:22.017" v="56" actId="255"/>
          <ac:spMkLst>
            <pc:docMk/>
            <pc:sldMk cId="2772527113" sldId="259"/>
            <ac:spMk id="3" creationId="{8CE08C7F-0286-423B-92F7-DEB89F31111A}"/>
          </ac:spMkLst>
        </pc:spChg>
      </pc:sldChg>
      <pc:sldChg chg="modSp mod">
        <pc:chgData name="White, Whitney" userId="65f39021-2f1d-4d8b-87dc-b123826f65bf" providerId="ADAL" clId="{3D277E00-5995-43B8-AC32-862B15D901C5}" dt="2022-08-03T19:37:39.638" v="241" actId="20577"/>
        <pc:sldMkLst>
          <pc:docMk/>
          <pc:sldMk cId="2147408764" sldId="260"/>
        </pc:sldMkLst>
        <pc:spChg chg="mod">
          <ac:chgData name="White, Whitney" userId="65f39021-2f1d-4d8b-87dc-b123826f65bf" providerId="ADAL" clId="{3D277E00-5995-43B8-AC32-862B15D901C5}" dt="2022-08-03T19:37:39.638" v="241" actId="20577"/>
          <ac:spMkLst>
            <pc:docMk/>
            <pc:sldMk cId="2147408764" sldId="260"/>
            <ac:spMk id="3" creationId="{49F2A5AF-3C0B-4968-A438-E435325199EA}"/>
          </ac:spMkLst>
        </pc:spChg>
      </pc:sldChg>
      <pc:sldChg chg="addSp delSp modSp mod">
        <pc:chgData name="White, Whitney" userId="65f39021-2f1d-4d8b-87dc-b123826f65bf" providerId="ADAL" clId="{3D277E00-5995-43B8-AC32-862B15D901C5}" dt="2022-08-03T19:28:08.021" v="73" actId="14100"/>
        <pc:sldMkLst>
          <pc:docMk/>
          <pc:sldMk cId="3054216349" sldId="261"/>
        </pc:sldMkLst>
        <pc:spChg chg="del">
          <ac:chgData name="White, Whitney" userId="65f39021-2f1d-4d8b-87dc-b123826f65bf" providerId="ADAL" clId="{3D277E00-5995-43B8-AC32-862B15D901C5}" dt="2022-08-03T19:27:34.437" v="61"/>
          <ac:spMkLst>
            <pc:docMk/>
            <pc:sldMk cId="3054216349" sldId="261"/>
            <ac:spMk id="3" creationId="{AE13FDB6-F093-4D9E-B14E-3D7DB894C34C}"/>
          </ac:spMkLst>
        </pc:spChg>
        <pc:graphicFrameChg chg="add mod modGraphic">
          <ac:chgData name="White, Whitney" userId="65f39021-2f1d-4d8b-87dc-b123826f65bf" providerId="ADAL" clId="{3D277E00-5995-43B8-AC32-862B15D901C5}" dt="2022-08-03T19:28:08.021" v="73" actId="14100"/>
          <ac:graphicFrameMkLst>
            <pc:docMk/>
            <pc:sldMk cId="3054216349" sldId="261"/>
            <ac:graphicFrameMk id="5" creationId="{4A86C3E8-F5EE-4E10-B0EC-84CDDDD8E375}"/>
          </ac:graphicFrameMkLst>
        </pc:graphicFrameChg>
      </pc:sldChg>
      <pc:sldChg chg="modSp mod">
        <pc:chgData name="White, Whitney" userId="65f39021-2f1d-4d8b-87dc-b123826f65bf" providerId="ADAL" clId="{3D277E00-5995-43B8-AC32-862B15D901C5}" dt="2022-08-03T19:36:47.203" v="238" actId="403"/>
        <pc:sldMkLst>
          <pc:docMk/>
          <pc:sldMk cId="4170921578" sldId="262"/>
        </pc:sldMkLst>
        <pc:spChg chg="mod">
          <ac:chgData name="White, Whitney" userId="65f39021-2f1d-4d8b-87dc-b123826f65bf" providerId="ADAL" clId="{3D277E00-5995-43B8-AC32-862B15D901C5}" dt="2022-08-03T19:36:30.404" v="234" actId="20577"/>
          <ac:spMkLst>
            <pc:docMk/>
            <pc:sldMk cId="4170921578" sldId="262"/>
            <ac:spMk id="2" creationId="{A7DAC820-49EE-4F41-8B1F-B9E33FF6BE24}"/>
          </ac:spMkLst>
        </pc:spChg>
        <pc:spChg chg="mod">
          <ac:chgData name="White, Whitney" userId="65f39021-2f1d-4d8b-87dc-b123826f65bf" providerId="ADAL" clId="{3D277E00-5995-43B8-AC32-862B15D901C5}" dt="2022-08-03T19:36:47.203" v="238" actId="403"/>
          <ac:spMkLst>
            <pc:docMk/>
            <pc:sldMk cId="4170921578" sldId="262"/>
            <ac:spMk id="3" creationId="{79FFCA46-4155-4484-8350-F1E0B95F6088}"/>
          </ac:spMkLst>
        </pc:spChg>
      </pc:sldChg>
      <pc:sldChg chg="addSp delSp modSp mod">
        <pc:chgData name="White, Whitney" userId="65f39021-2f1d-4d8b-87dc-b123826f65bf" providerId="ADAL" clId="{3D277E00-5995-43B8-AC32-862B15D901C5}" dt="2022-08-03T19:35:51.502" v="206" actId="122"/>
        <pc:sldMkLst>
          <pc:docMk/>
          <pc:sldMk cId="1163931679" sldId="263"/>
        </pc:sldMkLst>
        <pc:spChg chg="mod">
          <ac:chgData name="White, Whitney" userId="65f39021-2f1d-4d8b-87dc-b123826f65bf" providerId="ADAL" clId="{3D277E00-5995-43B8-AC32-862B15D901C5}" dt="2022-08-03T19:35:38.355" v="204" actId="20577"/>
          <ac:spMkLst>
            <pc:docMk/>
            <pc:sldMk cId="1163931679" sldId="263"/>
            <ac:spMk id="2" creationId="{531ECDB3-7F62-4124-A1E9-E48D699D2427}"/>
          </ac:spMkLst>
        </pc:spChg>
        <pc:spChg chg="add del">
          <ac:chgData name="White, Whitney" userId="65f39021-2f1d-4d8b-87dc-b123826f65bf" providerId="ADAL" clId="{3D277E00-5995-43B8-AC32-862B15D901C5}" dt="2022-08-03T19:33:40.606" v="142"/>
          <ac:spMkLst>
            <pc:docMk/>
            <pc:sldMk cId="1163931679" sldId="263"/>
            <ac:spMk id="3" creationId="{012C84E3-4C09-4253-8964-13B9C34E5E48}"/>
          </ac:spMkLst>
        </pc:spChg>
        <pc:spChg chg="add del mod">
          <ac:chgData name="White, Whitney" userId="65f39021-2f1d-4d8b-87dc-b123826f65bf" providerId="ADAL" clId="{3D277E00-5995-43B8-AC32-862B15D901C5}" dt="2022-08-03T19:34:03.946" v="144" actId="478"/>
          <ac:spMkLst>
            <pc:docMk/>
            <pc:sldMk cId="1163931679" sldId="263"/>
            <ac:spMk id="8" creationId="{35917E33-C9A5-46A1-8A7C-84D413FCDDB5}"/>
          </ac:spMkLst>
        </pc:spChg>
        <pc:graphicFrameChg chg="add del mod">
          <ac:chgData name="White, Whitney" userId="65f39021-2f1d-4d8b-87dc-b123826f65bf" providerId="ADAL" clId="{3D277E00-5995-43B8-AC32-862B15D901C5}" dt="2022-08-03T19:33:38.318" v="141"/>
          <ac:graphicFrameMkLst>
            <pc:docMk/>
            <pc:sldMk cId="1163931679" sldId="263"/>
            <ac:graphicFrameMk id="5" creationId="{AF0F5741-0A4A-4916-926E-981E3F50BAE1}"/>
          </ac:graphicFrameMkLst>
        </pc:graphicFrameChg>
        <pc:graphicFrameChg chg="add del mod modGraphic">
          <ac:chgData name="White, Whitney" userId="65f39021-2f1d-4d8b-87dc-b123826f65bf" providerId="ADAL" clId="{3D277E00-5995-43B8-AC32-862B15D901C5}" dt="2022-08-03T19:35:51.502" v="206" actId="122"/>
          <ac:graphicFrameMkLst>
            <pc:docMk/>
            <pc:sldMk cId="1163931679" sldId="263"/>
            <ac:graphicFrameMk id="6" creationId="{658E7A82-E726-4854-A1D6-8DC8415245A5}"/>
          </ac:graphicFrameMkLst>
        </pc:graphicFrameChg>
      </pc:sldChg>
      <pc:sldChg chg="modSp mod">
        <pc:chgData name="White, Whitney" userId="65f39021-2f1d-4d8b-87dc-b123826f65bf" providerId="ADAL" clId="{3D277E00-5995-43B8-AC32-862B15D901C5}" dt="2022-08-03T19:30:51.236" v="114" actId="27636"/>
        <pc:sldMkLst>
          <pc:docMk/>
          <pc:sldMk cId="3493109116" sldId="264"/>
        </pc:sldMkLst>
        <pc:spChg chg="mod">
          <ac:chgData name="White, Whitney" userId="65f39021-2f1d-4d8b-87dc-b123826f65bf" providerId="ADAL" clId="{3D277E00-5995-43B8-AC32-862B15D901C5}" dt="2022-08-03T19:30:46.031" v="110" actId="20577"/>
          <ac:spMkLst>
            <pc:docMk/>
            <pc:sldMk cId="3493109116" sldId="264"/>
            <ac:spMk id="2" creationId="{D7836664-70C0-47BA-9BFF-496A04EBBFDE}"/>
          </ac:spMkLst>
        </pc:spChg>
        <pc:spChg chg="mod">
          <ac:chgData name="White, Whitney" userId="65f39021-2f1d-4d8b-87dc-b123826f65bf" providerId="ADAL" clId="{3D277E00-5995-43B8-AC32-862B15D901C5}" dt="2022-08-03T19:30:51.236" v="114" actId="27636"/>
          <ac:spMkLst>
            <pc:docMk/>
            <pc:sldMk cId="3493109116" sldId="264"/>
            <ac:spMk id="3" creationId="{F64339F5-2F5D-46B5-A25D-C197D73747BD}"/>
          </ac:spMkLst>
        </pc:spChg>
      </pc:sldChg>
    </pc:docChg>
  </pc:docChgLst>
  <pc:docChgLst>
    <pc:chgData name="White, Whitney" userId="65f39021-2f1d-4d8b-87dc-b123826f65bf" providerId="ADAL" clId="{F6AFC51E-5DDF-4624-A909-3B05A5AB96C0}"/>
    <pc:docChg chg="modSld">
      <pc:chgData name="White, Whitney" userId="65f39021-2f1d-4d8b-87dc-b123826f65bf" providerId="ADAL" clId="{F6AFC51E-5DDF-4624-A909-3B05A5AB96C0}" dt="2022-07-25T19:26:05.911" v="2" actId="1076"/>
      <pc:docMkLst>
        <pc:docMk/>
      </pc:docMkLst>
      <pc:sldChg chg="modSp mod">
        <pc:chgData name="White, Whitney" userId="65f39021-2f1d-4d8b-87dc-b123826f65bf" providerId="ADAL" clId="{F6AFC51E-5DDF-4624-A909-3B05A5AB96C0}" dt="2022-07-25T19:25:56.510" v="0" actId="1076"/>
        <pc:sldMkLst>
          <pc:docMk/>
          <pc:sldMk cId="4170921578" sldId="262"/>
        </pc:sldMkLst>
        <pc:spChg chg="mod">
          <ac:chgData name="White, Whitney" userId="65f39021-2f1d-4d8b-87dc-b123826f65bf" providerId="ADAL" clId="{F6AFC51E-5DDF-4624-A909-3B05A5AB96C0}" dt="2022-07-25T19:25:56.510" v="0" actId="1076"/>
          <ac:spMkLst>
            <pc:docMk/>
            <pc:sldMk cId="4170921578" sldId="262"/>
            <ac:spMk id="2" creationId="{A7DAC820-49EE-4F41-8B1F-B9E33FF6BE24}"/>
          </ac:spMkLst>
        </pc:spChg>
      </pc:sldChg>
      <pc:sldChg chg="modSp mod">
        <pc:chgData name="White, Whitney" userId="65f39021-2f1d-4d8b-87dc-b123826f65bf" providerId="ADAL" clId="{F6AFC51E-5DDF-4624-A909-3B05A5AB96C0}" dt="2022-07-25T19:26:02.437" v="1" actId="1076"/>
        <pc:sldMkLst>
          <pc:docMk/>
          <pc:sldMk cId="1163931679" sldId="263"/>
        </pc:sldMkLst>
        <pc:spChg chg="mod">
          <ac:chgData name="White, Whitney" userId="65f39021-2f1d-4d8b-87dc-b123826f65bf" providerId="ADAL" clId="{F6AFC51E-5DDF-4624-A909-3B05A5AB96C0}" dt="2022-07-25T19:26:02.437" v="1" actId="1076"/>
          <ac:spMkLst>
            <pc:docMk/>
            <pc:sldMk cId="1163931679" sldId="263"/>
            <ac:spMk id="2" creationId="{531ECDB3-7F62-4124-A1E9-E48D699D2427}"/>
          </ac:spMkLst>
        </pc:spChg>
      </pc:sldChg>
      <pc:sldChg chg="modSp mod">
        <pc:chgData name="White, Whitney" userId="65f39021-2f1d-4d8b-87dc-b123826f65bf" providerId="ADAL" clId="{F6AFC51E-5DDF-4624-A909-3B05A5AB96C0}" dt="2022-07-25T19:26:05.911" v="2" actId="1076"/>
        <pc:sldMkLst>
          <pc:docMk/>
          <pc:sldMk cId="3493109116" sldId="264"/>
        </pc:sldMkLst>
        <pc:spChg chg="mod">
          <ac:chgData name="White, Whitney" userId="65f39021-2f1d-4d8b-87dc-b123826f65bf" providerId="ADAL" clId="{F6AFC51E-5DDF-4624-A909-3B05A5AB96C0}" dt="2022-07-25T19:26:05.911" v="2" actId="1076"/>
          <ac:spMkLst>
            <pc:docMk/>
            <pc:sldMk cId="3493109116" sldId="264"/>
            <ac:spMk id="2" creationId="{D7836664-70C0-47BA-9BFF-496A04EBBFDE}"/>
          </ac:spMkLst>
        </pc:spChg>
      </pc:sldChg>
    </pc:docChg>
  </pc:docChgLst>
  <pc:docChgLst>
    <pc:chgData name="White, Whitney" userId="65f39021-2f1d-4d8b-87dc-b123826f65bf" providerId="ADAL" clId="{4ACD2CB2-91FC-4BB1-AC1A-F29A5752FE24}"/>
    <pc:docChg chg="modSld">
      <pc:chgData name="White, Whitney" userId="65f39021-2f1d-4d8b-87dc-b123826f65bf" providerId="ADAL" clId="{4ACD2CB2-91FC-4BB1-AC1A-F29A5752FE24}" dt="2022-08-03T14:16:49.713" v="46" actId="20577"/>
      <pc:docMkLst>
        <pc:docMk/>
      </pc:docMkLst>
      <pc:sldChg chg="modSp mod">
        <pc:chgData name="White, Whitney" userId="65f39021-2f1d-4d8b-87dc-b123826f65bf" providerId="ADAL" clId="{4ACD2CB2-91FC-4BB1-AC1A-F29A5752FE24}" dt="2022-08-03T14:16:49.713" v="46" actId="20577"/>
        <pc:sldMkLst>
          <pc:docMk/>
          <pc:sldMk cId="1482277026" sldId="256"/>
        </pc:sldMkLst>
        <pc:spChg chg="mod">
          <ac:chgData name="White, Whitney" userId="65f39021-2f1d-4d8b-87dc-b123826f65bf" providerId="ADAL" clId="{4ACD2CB2-91FC-4BB1-AC1A-F29A5752FE24}" dt="2022-08-03T14:16:49.713" v="46" actId="20577"/>
          <ac:spMkLst>
            <pc:docMk/>
            <pc:sldMk cId="1482277026" sldId="256"/>
            <ac:spMk id="2" creationId="{BFFCF5BD-F8FF-4A67-A8B6-EBB21E79279B}"/>
          </ac:spMkLst>
        </pc:spChg>
      </pc:sldChg>
    </pc:docChg>
  </pc:docChgLst>
  <pc:docChgLst>
    <pc:chgData name="White (she/her), Whitney" userId="65f39021-2f1d-4d8b-87dc-b123826f65bf" providerId="ADAL" clId="{3774176C-0D59-4023-93C4-D35B9B6A0326}"/>
    <pc:docChg chg="modSld">
      <pc:chgData name="White (she/her), Whitney" userId="65f39021-2f1d-4d8b-87dc-b123826f65bf" providerId="ADAL" clId="{3774176C-0D59-4023-93C4-D35B9B6A0326}" dt="2023-08-31T01:31:03.612" v="2" actId="1076"/>
      <pc:docMkLst>
        <pc:docMk/>
      </pc:docMkLst>
      <pc:sldChg chg="addSp modSp mod">
        <pc:chgData name="White (she/her), Whitney" userId="65f39021-2f1d-4d8b-87dc-b123826f65bf" providerId="ADAL" clId="{3774176C-0D59-4023-93C4-D35B9B6A0326}" dt="2023-08-31T01:31:03.612" v="2" actId="1076"/>
        <pc:sldMkLst>
          <pc:docMk/>
          <pc:sldMk cId="1482277026" sldId="256"/>
        </pc:sldMkLst>
        <pc:spChg chg="mod">
          <ac:chgData name="White (she/her), Whitney" userId="65f39021-2f1d-4d8b-87dc-b123826f65bf" providerId="ADAL" clId="{3774176C-0D59-4023-93C4-D35B9B6A0326}" dt="2023-08-31T01:30:59.137" v="0" actId="1076"/>
          <ac:spMkLst>
            <pc:docMk/>
            <pc:sldMk cId="1482277026" sldId="256"/>
            <ac:spMk id="2" creationId="{BFFCF5BD-F8FF-4A67-A8B6-EBB21E79279B}"/>
          </ac:spMkLst>
        </pc:spChg>
        <pc:spChg chg="add mod">
          <ac:chgData name="White (she/her), Whitney" userId="65f39021-2f1d-4d8b-87dc-b123826f65bf" providerId="ADAL" clId="{3774176C-0D59-4023-93C4-D35B9B6A0326}" dt="2023-08-31T01:31:03.612" v="2" actId="1076"/>
          <ac:spMkLst>
            <pc:docMk/>
            <pc:sldMk cId="1482277026" sldId="256"/>
            <ac:spMk id="4" creationId="{992E46B9-B33E-83D6-010D-F117E1082BBF}"/>
          </ac:spMkLst>
        </pc:spChg>
      </pc:sldChg>
    </pc:docChg>
  </pc:docChgLst>
  <pc:docChgLst>
    <pc:chgData name="White, Whitney" userId="65f39021-2f1d-4d8b-87dc-b123826f65bf" providerId="ADAL" clId="{15F59259-5185-4907-AFAB-F5052FE77B22}"/>
    <pc:docChg chg="undo redo custSel modSld">
      <pc:chgData name="White, Whitney" userId="65f39021-2f1d-4d8b-87dc-b123826f65bf" providerId="ADAL" clId="{15F59259-5185-4907-AFAB-F5052FE77B22}" dt="2022-07-26T15:33:59.733" v="229" actId="20577"/>
      <pc:docMkLst>
        <pc:docMk/>
      </pc:docMkLst>
      <pc:sldChg chg="addSp delSp modSp mod">
        <pc:chgData name="White, Whitney" userId="65f39021-2f1d-4d8b-87dc-b123826f65bf" providerId="ADAL" clId="{15F59259-5185-4907-AFAB-F5052FE77B22}" dt="2022-07-26T15:33:52.678" v="228" actId="20577"/>
        <pc:sldMkLst>
          <pc:docMk/>
          <pc:sldMk cId="1482277026" sldId="256"/>
        </pc:sldMkLst>
        <pc:spChg chg="add del mod">
          <ac:chgData name="White, Whitney" userId="65f39021-2f1d-4d8b-87dc-b123826f65bf" providerId="ADAL" clId="{15F59259-5185-4907-AFAB-F5052FE77B22}" dt="2022-07-26T15:33:44.464" v="223" actId="1076"/>
          <ac:spMkLst>
            <pc:docMk/>
            <pc:sldMk cId="1482277026" sldId="256"/>
            <ac:spMk id="2" creationId="{BFFCF5BD-F8FF-4A67-A8B6-EBB21E79279B}"/>
          </ac:spMkLst>
        </pc:spChg>
        <pc:spChg chg="mod">
          <ac:chgData name="White, Whitney" userId="65f39021-2f1d-4d8b-87dc-b123826f65bf" providerId="ADAL" clId="{15F59259-5185-4907-AFAB-F5052FE77B22}" dt="2022-07-26T15:33:52.678" v="228" actId="20577"/>
          <ac:spMkLst>
            <pc:docMk/>
            <pc:sldMk cId="1482277026" sldId="256"/>
            <ac:spMk id="3" creationId="{E0FBD98F-3A67-498E-8174-652040DD7B60}"/>
          </ac:spMkLst>
        </pc:spChg>
        <pc:spChg chg="add del mod">
          <ac:chgData name="White, Whitney" userId="65f39021-2f1d-4d8b-87dc-b123826f65bf" providerId="ADAL" clId="{15F59259-5185-4907-AFAB-F5052FE77B22}" dt="2022-07-26T15:29:20.923" v="152" actId="21"/>
          <ac:spMkLst>
            <pc:docMk/>
            <pc:sldMk cId="1482277026" sldId="256"/>
            <ac:spMk id="5" creationId="{58E7B3C0-9BD3-404B-B102-7FBF8313C971}"/>
          </ac:spMkLst>
        </pc:spChg>
        <pc:spChg chg="add del mod">
          <ac:chgData name="White, Whitney" userId="65f39021-2f1d-4d8b-87dc-b123826f65bf" providerId="ADAL" clId="{15F59259-5185-4907-AFAB-F5052FE77B22}" dt="2022-07-26T15:29:20.919" v="149" actId="767"/>
          <ac:spMkLst>
            <pc:docMk/>
            <pc:sldMk cId="1482277026" sldId="256"/>
            <ac:spMk id="6" creationId="{F02E5AD3-659A-4814-9E1B-DBC312C6AC71}"/>
          </ac:spMkLst>
        </pc:spChg>
        <pc:spChg chg="add del mod">
          <ac:chgData name="White, Whitney" userId="65f39021-2f1d-4d8b-87dc-b123826f65bf" providerId="ADAL" clId="{15F59259-5185-4907-AFAB-F5052FE77B22}" dt="2022-07-26T15:29:12.081" v="146"/>
          <ac:spMkLst>
            <pc:docMk/>
            <pc:sldMk cId="1482277026" sldId="256"/>
            <ac:spMk id="7" creationId="{E0258E4E-EA3B-4DFF-8614-1BB74DF272B0}"/>
          </ac:spMkLst>
        </pc:spChg>
      </pc:sldChg>
      <pc:sldChg chg="modSp mod">
        <pc:chgData name="White, Whitney" userId="65f39021-2f1d-4d8b-87dc-b123826f65bf" providerId="ADAL" clId="{15F59259-5185-4907-AFAB-F5052FE77B22}" dt="2022-07-26T15:31:19.056" v="206" actId="6549"/>
        <pc:sldMkLst>
          <pc:docMk/>
          <pc:sldMk cId="4071305681" sldId="258"/>
        </pc:sldMkLst>
        <pc:spChg chg="mod">
          <ac:chgData name="White, Whitney" userId="65f39021-2f1d-4d8b-87dc-b123826f65bf" providerId="ADAL" clId="{15F59259-5185-4907-AFAB-F5052FE77B22}" dt="2022-07-26T15:31:19.056" v="206" actId="6549"/>
          <ac:spMkLst>
            <pc:docMk/>
            <pc:sldMk cId="4071305681" sldId="258"/>
            <ac:spMk id="3" creationId="{392BE286-77A6-49DD-B15D-7E4718D52FE7}"/>
          </ac:spMkLst>
        </pc:spChg>
      </pc:sldChg>
      <pc:sldChg chg="modSp mod">
        <pc:chgData name="White, Whitney" userId="65f39021-2f1d-4d8b-87dc-b123826f65bf" providerId="ADAL" clId="{15F59259-5185-4907-AFAB-F5052FE77B22}" dt="2022-07-26T15:33:59.733" v="229" actId="20577"/>
        <pc:sldMkLst>
          <pc:docMk/>
          <pc:sldMk cId="2772527113" sldId="259"/>
        </pc:sldMkLst>
        <pc:spChg chg="mod">
          <ac:chgData name="White, Whitney" userId="65f39021-2f1d-4d8b-87dc-b123826f65bf" providerId="ADAL" clId="{15F59259-5185-4907-AFAB-F5052FE77B22}" dt="2022-07-26T15:33:59.733" v="229" actId="20577"/>
          <ac:spMkLst>
            <pc:docMk/>
            <pc:sldMk cId="2772527113" sldId="259"/>
            <ac:spMk id="3" creationId="{8CE08C7F-0286-423B-92F7-DEB89F31111A}"/>
          </ac:spMkLst>
        </pc:spChg>
      </pc:sldChg>
      <pc:sldChg chg="modSp mod">
        <pc:chgData name="White, Whitney" userId="65f39021-2f1d-4d8b-87dc-b123826f65bf" providerId="ADAL" clId="{15F59259-5185-4907-AFAB-F5052FE77B22}" dt="2022-07-26T15:31:56.494" v="217" actId="20577"/>
        <pc:sldMkLst>
          <pc:docMk/>
          <pc:sldMk cId="2147408764" sldId="260"/>
        </pc:sldMkLst>
        <pc:spChg chg="mod">
          <ac:chgData name="White, Whitney" userId="65f39021-2f1d-4d8b-87dc-b123826f65bf" providerId="ADAL" clId="{15F59259-5185-4907-AFAB-F5052FE77B22}" dt="2022-07-26T15:31:56.494" v="217" actId="20577"/>
          <ac:spMkLst>
            <pc:docMk/>
            <pc:sldMk cId="2147408764" sldId="260"/>
            <ac:spMk id="3" creationId="{49F2A5AF-3C0B-4968-A438-E435325199EA}"/>
          </ac:spMkLst>
        </pc:spChg>
      </pc:sldChg>
      <pc:sldChg chg="modSp mod">
        <pc:chgData name="White, Whitney" userId="65f39021-2f1d-4d8b-87dc-b123826f65bf" providerId="ADAL" clId="{15F59259-5185-4907-AFAB-F5052FE77B22}" dt="2022-07-26T15:31:22.286" v="207" actId="6549"/>
        <pc:sldMkLst>
          <pc:docMk/>
          <pc:sldMk cId="3054216349" sldId="261"/>
        </pc:sldMkLst>
        <pc:spChg chg="mod">
          <ac:chgData name="White, Whitney" userId="65f39021-2f1d-4d8b-87dc-b123826f65bf" providerId="ADAL" clId="{15F59259-5185-4907-AFAB-F5052FE77B22}" dt="2022-07-26T15:31:22.286" v="207" actId="6549"/>
          <ac:spMkLst>
            <pc:docMk/>
            <pc:sldMk cId="3054216349" sldId="261"/>
            <ac:spMk id="3" creationId="{AE13FDB6-F093-4D9E-B14E-3D7DB894C34C}"/>
          </ac:spMkLst>
        </pc:spChg>
      </pc:sldChg>
      <pc:sldChg chg="modSp mod modAnim">
        <pc:chgData name="White, Whitney" userId="65f39021-2f1d-4d8b-87dc-b123826f65bf" providerId="ADAL" clId="{15F59259-5185-4907-AFAB-F5052FE77B22}" dt="2022-07-26T15:31:49.126" v="215" actId="27636"/>
        <pc:sldMkLst>
          <pc:docMk/>
          <pc:sldMk cId="4170921578" sldId="262"/>
        </pc:sldMkLst>
        <pc:spChg chg="mod">
          <ac:chgData name="White, Whitney" userId="65f39021-2f1d-4d8b-87dc-b123826f65bf" providerId="ADAL" clId="{15F59259-5185-4907-AFAB-F5052FE77B22}" dt="2022-07-26T15:31:45.880" v="213" actId="6549"/>
          <ac:spMkLst>
            <pc:docMk/>
            <pc:sldMk cId="4170921578" sldId="262"/>
            <ac:spMk id="2" creationId="{A7DAC820-49EE-4F41-8B1F-B9E33FF6BE24}"/>
          </ac:spMkLst>
        </pc:spChg>
        <pc:spChg chg="mod">
          <ac:chgData name="White, Whitney" userId="65f39021-2f1d-4d8b-87dc-b123826f65bf" providerId="ADAL" clId="{15F59259-5185-4907-AFAB-F5052FE77B22}" dt="2022-07-26T15:31:49.126" v="215" actId="27636"/>
          <ac:spMkLst>
            <pc:docMk/>
            <pc:sldMk cId="4170921578" sldId="262"/>
            <ac:spMk id="3" creationId="{79FFCA46-4155-4484-8350-F1E0B95F6088}"/>
          </ac:spMkLst>
        </pc:spChg>
      </pc:sldChg>
      <pc:sldChg chg="modSp mod modAnim">
        <pc:chgData name="White, Whitney" userId="65f39021-2f1d-4d8b-87dc-b123826f65bf" providerId="ADAL" clId="{15F59259-5185-4907-AFAB-F5052FE77B22}" dt="2022-07-26T15:31:41.656" v="212" actId="6549"/>
        <pc:sldMkLst>
          <pc:docMk/>
          <pc:sldMk cId="1163931679" sldId="263"/>
        </pc:sldMkLst>
        <pc:spChg chg="mod">
          <ac:chgData name="White, Whitney" userId="65f39021-2f1d-4d8b-87dc-b123826f65bf" providerId="ADAL" clId="{15F59259-5185-4907-AFAB-F5052FE77B22}" dt="2022-07-26T15:31:41.656" v="212" actId="6549"/>
          <ac:spMkLst>
            <pc:docMk/>
            <pc:sldMk cId="1163931679" sldId="263"/>
            <ac:spMk id="2" creationId="{531ECDB3-7F62-4124-A1E9-E48D699D2427}"/>
          </ac:spMkLst>
        </pc:spChg>
        <pc:spChg chg="mod">
          <ac:chgData name="White, Whitney" userId="65f39021-2f1d-4d8b-87dc-b123826f65bf" providerId="ADAL" clId="{15F59259-5185-4907-AFAB-F5052FE77B22}" dt="2022-07-26T15:31:39.406" v="211" actId="27636"/>
          <ac:spMkLst>
            <pc:docMk/>
            <pc:sldMk cId="1163931679" sldId="263"/>
            <ac:spMk id="3" creationId="{012C84E3-4C09-4253-8964-13B9C34E5E48}"/>
          </ac:spMkLst>
        </pc:spChg>
      </pc:sldChg>
      <pc:sldChg chg="modSp mod modAnim">
        <pc:chgData name="White, Whitney" userId="65f39021-2f1d-4d8b-87dc-b123826f65bf" providerId="ADAL" clId="{15F59259-5185-4907-AFAB-F5052FE77B22}" dt="2022-07-26T15:31:31.895" v="209" actId="6549"/>
        <pc:sldMkLst>
          <pc:docMk/>
          <pc:sldMk cId="3493109116" sldId="264"/>
        </pc:sldMkLst>
        <pc:spChg chg="mod">
          <ac:chgData name="White, Whitney" userId="65f39021-2f1d-4d8b-87dc-b123826f65bf" providerId="ADAL" clId="{15F59259-5185-4907-AFAB-F5052FE77B22}" dt="2022-07-26T15:31:28.511" v="208" actId="6549"/>
          <ac:spMkLst>
            <pc:docMk/>
            <pc:sldMk cId="3493109116" sldId="264"/>
            <ac:spMk id="2" creationId="{D7836664-70C0-47BA-9BFF-496A04EBBFDE}"/>
          </ac:spMkLst>
        </pc:spChg>
        <pc:spChg chg="mod">
          <ac:chgData name="White, Whitney" userId="65f39021-2f1d-4d8b-87dc-b123826f65bf" providerId="ADAL" clId="{15F59259-5185-4907-AFAB-F5052FE77B22}" dt="2022-07-26T15:31:31.895" v="209" actId="6549"/>
          <ac:spMkLst>
            <pc:docMk/>
            <pc:sldMk cId="3493109116" sldId="264"/>
            <ac:spMk id="3" creationId="{F64339F5-2F5D-46B5-A25D-C197D73747BD}"/>
          </ac:spMkLst>
        </pc:spChg>
      </pc:sldChg>
    </pc:docChg>
  </pc:docChgLst>
  <pc:docChgLst>
    <pc:chgData name="White, Whitney" userId="65f39021-2f1d-4d8b-87dc-b123826f65bf" providerId="ADAL" clId="{BF4B8836-0A11-4AA0-9E90-D808237E7929}"/>
    <pc:docChg chg="custSel modSld">
      <pc:chgData name="White, Whitney" userId="65f39021-2f1d-4d8b-87dc-b123826f65bf" providerId="ADAL" clId="{BF4B8836-0A11-4AA0-9E90-D808237E7929}" dt="2022-07-30T15:11:00.548" v="131" actId="20577"/>
      <pc:docMkLst>
        <pc:docMk/>
      </pc:docMkLst>
      <pc:sldChg chg="modSp mod">
        <pc:chgData name="White, Whitney" userId="65f39021-2f1d-4d8b-87dc-b123826f65bf" providerId="ADAL" clId="{BF4B8836-0A11-4AA0-9E90-D808237E7929}" dt="2022-07-30T15:11:00.548" v="131" actId="20577"/>
        <pc:sldMkLst>
          <pc:docMk/>
          <pc:sldMk cId="1482277026" sldId="256"/>
        </pc:sldMkLst>
        <pc:spChg chg="mod">
          <ac:chgData name="White, Whitney" userId="65f39021-2f1d-4d8b-87dc-b123826f65bf" providerId="ADAL" clId="{BF4B8836-0A11-4AA0-9E90-D808237E7929}" dt="2022-07-30T15:11:00.548" v="131" actId="20577"/>
          <ac:spMkLst>
            <pc:docMk/>
            <pc:sldMk cId="1482277026" sldId="256"/>
            <ac:spMk id="2" creationId="{BFFCF5BD-F8FF-4A67-A8B6-EBB21E79279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5DDE70-9ADB-4C9A-B58D-9BDED1E4A627}" type="datetimeFigureOut">
              <a:rPr lang="en-US" smtClean="0"/>
              <a:t>8/30/2023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49DE8-90B8-4B66-9B76-C7482BDD03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829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0E4FD1-C863-4F6C-BC67-9529A3DF2F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F02A33A-B5BD-43C3-902B-F6F09D5D238A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insert Lesson Plan Title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677D06-A159-4AA2-93DA-1C52F18ECB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4C3A9F1-823B-4DED-8A9C-F71E6CE5796E}" type="datetime1">
              <a:rPr lang="en-US" smtClean="0"/>
              <a:t>8/30/2023</a:t>
            </a:fld>
            <a:endParaRPr lang="en-US" dirty="0"/>
          </a:p>
        </p:txBody>
      </p:sp>
      <p:pic>
        <p:nvPicPr>
          <p:cNvPr id="9" name="Picture 8" descr="Icon. This is TEA's logo.">
            <a:extLst>
              <a:ext uri="{FF2B5EF4-FFF2-40B4-BE49-F238E27FC236}">
                <a16:creationId xmlns:a16="http://schemas.microsoft.com/office/drawing/2014/main" id="{659EBB25-66A1-4A3B-BD33-7EA229672757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06635"/>
            <a:ext cx="1085126" cy="532906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 descr="Icon&#10;&#10;This is TEA's Education and Training logo.">
            <a:extLst>
              <a:ext uri="{FF2B5EF4-FFF2-40B4-BE49-F238E27FC236}">
                <a16:creationId xmlns:a16="http://schemas.microsoft.com/office/drawing/2014/main" id="{253E1ECF-C55D-47F6-BD1B-E5CFD8AC6DC2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0018" y="5619940"/>
            <a:ext cx="548640" cy="918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05637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This is TEA's E&amp;T logo.">
            <a:extLst>
              <a:ext uri="{FF2B5EF4-FFF2-40B4-BE49-F238E27FC236}">
                <a16:creationId xmlns:a16="http://schemas.microsoft.com/office/drawing/2014/main" id="{3952EC27-F26B-4322-BE1D-79E86DF9367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548" y="5545525"/>
            <a:ext cx="600503" cy="1005840"/>
          </a:xfrm>
          <a:prstGeom prst="rect">
            <a:avLst/>
          </a:prstGeom>
        </p:spPr>
      </p:pic>
      <p:pic>
        <p:nvPicPr>
          <p:cNvPr id="7" name="Picture 6" descr="Icon.&#10;&#10;This is TEA's logo.">
            <a:extLst>
              <a:ext uri="{FF2B5EF4-FFF2-40B4-BE49-F238E27FC236}">
                <a16:creationId xmlns:a16="http://schemas.microsoft.com/office/drawing/2014/main" id="{5E0CFE64-7D39-43D0-AAFE-02B4F49538FD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06635"/>
            <a:ext cx="1085126" cy="5329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6C9151B-2AB9-45C2-83BD-E5F2A1385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CF151C-FCEC-402E-946E-FFBB138CCC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2676C1-1BAD-4C95-93B1-0521C60967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FA63772-DBA2-4AC7-80D7-5D423EA9FA3C}" type="datetime1">
              <a:rPr lang="en-US" smtClean="0"/>
              <a:t>8/30/2023</a:t>
            </a:fld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6950A59-130A-44A5-9168-67E5241BD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6395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This is TEA's E&amp;T logo.">
            <a:extLst>
              <a:ext uri="{FF2B5EF4-FFF2-40B4-BE49-F238E27FC236}">
                <a16:creationId xmlns:a16="http://schemas.microsoft.com/office/drawing/2014/main" id="{EB2BA44D-5463-4739-92DD-A12DF6D39EE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548" y="5545525"/>
            <a:ext cx="600503" cy="1005840"/>
          </a:xfrm>
          <a:prstGeom prst="rect">
            <a:avLst/>
          </a:prstGeom>
        </p:spPr>
      </p:pic>
      <p:pic>
        <p:nvPicPr>
          <p:cNvPr id="8" name="Picture 7" descr="Icon.&#10;&#10;This is TEA's logo.">
            <a:extLst>
              <a:ext uri="{FF2B5EF4-FFF2-40B4-BE49-F238E27FC236}">
                <a16:creationId xmlns:a16="http://schemas.microsoft.com/office/drawing/2014/main" id="{007F5972-B8BD-4624-B605-5D7E30461D9B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06635"/>
            <a:ext cx="1085126" cy="5329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D2B8D024-2002-4D1F-B2F4-818A3AE1C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81A1FD-4443-45CB-9625-00873E1F371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97D6C9-834D-47FE-A0C7-DB3B2E40CB9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C3995EF-AAAA-4FB8-8BC8-3C5C9D7667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D0AFF5-B04B-402F-A66D-73FFE55B90A5}" type="datetime1">
              <a:rPr lang="en-US" smtClean="0"/>
              <a:t>8/30/2023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949A45-2D3F-45E0-9651-F2BB980730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40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Icon&#10;&#10;This is TEA's E&amp;T logo.">
            <a:extLst>
              <a:ext uri="{FF2B5EF4-FFF2-40B4-BE49-F238E27FC236}">
                <a16:creationId xmlns:a16="http://schemas.microsoft.com/office/drawing/2014/main" id="{ED6DCFE0-29AE-4AD0-BD08-B81AC0B7E71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548" y="5545525"/>
            <a:ext cx="600503" cy="1005840"/>
          </a:xfrm>
          <a:prstGeom prst="rect">
            <a:avLst/>
          </a:prstGeom>
        </p:spPr>
      </p:pic>
      <p:pic>
        <p:nvPicPr>
          <p:cNvPr id="6" name="Picture 5" descr="Icon.&#10;&#10;This is TEA's logo.">
            <a:extLst>
              <a:ext uri="{FF2B5EF4-FFF2-40B4-BE49-F238E27FC236}">
                <a16:creationId xmlns:a16="http://schemas.microsoft.com/office/drawing/2014/main" id="{AFD2FB0B-28F4-4754-AC40-6EB57E165198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06635"/>
            <a:ext cx="1085126" cy="5329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CCA1F59-10A0-43F6-9ED7-DE8CB1637F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1E26DD3-E445-481B-9E2A-838E7F52AB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4A506-6889-4F7C-A35D-9173F655B112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1E09D6-CB72-40FF-9BBA-2E736CEC53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7603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This is TEA's E&amp;T logo.">
            <a:extLst>
              <a:ext uri="{FF2B5EF4-FFF2-40B4-BE49-F238E27FC236}">
                <a16:creationId xmlns:a16="http://schemas.microsoft.com/office/drawing/2014/main" id="{B5FAF1F7-69D1-48B7-B507-F3B679B89092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548" y="5545525"/>
            <a:ext cx="600503" cy="1005840"/>
          </a:xfrm>
          <a:prstGeom prst="rect">
            <a:avLst/>
          </a:prstGeom>
        </p:spPr>
      </p:pic>
      <p:pic>
        <p:nvPicPr>
          <p:cNvPr id="8" name="Picture 7" descr="Icon.&#10;&#10;This is TEA's logo.">
            <a:extLst>
              <a:ext uri="{FF2B5EF4-FFF2-40B4-BE49-F238E27FC236}">
                <a16:creationId xmlns:a16="http://schemas.microsoft.com/office/drawing/2014/main" id="{D54A681B-39F8-4AF9-B518-FCFAA5D3B4FA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06635"/>
            <a:ext cx="1085126" cy="5329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F93258C-A373-4A72-8D76-37BF36B7DA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FB9538-CE15-4C63-AC84-5352E688E0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3CD23-0AA9-4649-BC6F-AF45EB68A46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ECAFE6-DED3-4180-88B3-AB1AF2AE9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40BC81-90C7-4034-841A-62432A0701C4}" type="datetime1">
              <a:rPr lang="en-US" smtClean="0"/>
              <a:t>8/30/2023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AEF087-6D43-4EAE-9B1B-CEB9C3AC5C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90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Icon&#10;&#10;This is TEA's E&amp;T logo.">
            <a:extLst>
              <a:ext uri="{FF2B5EF4-FFF2-40B4-BE49-F238E27FC236}">
                <a16:creationId xmlns:a16="http://schemas.microsoft.com/office/drawing/2014/main" id="{E0EEECB2-4807-41E3-B2D3-991EE641007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53548" y="5545525"/>
            <a:ext cx="600503" cy="1005840"/>
          </a:xfrm>
          <a:prstGeom prst="rect">
            <a:avLst/>
          </a:prstGeom>
        </p:spPr>
      </p:pic>
      <p:pic>
        <p:nvPicPr>
          <p:cNvPr id="8" name="Picture 7" descr="Icon.&#10;&#10;This is TEA's logo.">
            <a:extLst>
              <a:ext uri="{FF2B5EF4-FFF2-40B4-BE49-F238E27FC236}">
                <a16:creationId xmlns:a16="http://schemas.microsoft.com/office/drawing/2014/main" id="{25C4FCAD-219B-4F99-A83E-DA5126B57DE5}"/>
              </a:ext>
            </a:extLst>
          </p:cNvPr>
          <p:cNvPicPr>
            <a:picLocks noChangeAspect="1"/>
          </p:cNvPicPr>
          <p:nvPr userDrawn="1"/>
        </p:nvPicPr>
        <p:blipFill>
          <a:blip r:embed="rId3">
            <a:alphaModFix amt="35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0" y="306635"/>
            <a:ext cx="1085126" cy="532906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5AAB400A-C810-4485-886B-EBBC5DD6CC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1684E1D-A07E-43A4-9566-78EC65CF04B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DBF354A-AAF6-40F3-97E9-EACCAB858E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92308-4B6B-4A76-A68F-BE16B13E12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4B010-5EDA-416E-B5AB-AEBD814FEF92}" type="datetime1">
              <a:rPr lang="en-US" smtClean="0"/>
              <a:t>8/30/2023</a:t>
            </a:fld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7AFB43-88EB-4A6C-AB03-405A03ABEC8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91977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E9192C8-5397-4FC4-85A7-05CFC3532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2EC8621-C852-47CD-A118-D24B6AC3DD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1DE9C7-0406-4194-A53C-344BADD62F8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6C95F-23BA-4339-9C8C-C90EF96A4C91}" type="datetime1">
              <a:rPr lang="en-US" smtClean="0"/>
              <a:t>8/30/2023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0D1EDA-3944-4DA5-A7A2-1ACE2385338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1.02: Exploring the Impact of Teachers on Student Lives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111E65-8042-49F9-8B63-5DF8961B324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56C8B-F564-4051-AFED-A78F1C6A2F0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0774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6" r:id="rId5"/>
    <p:sldLayoutId id="2147483657" r:id="rId6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s://creativecommons.org/licenses/by-nc-sa/4.0/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FWHB2TGsclU" TargetMode="External"/><Relationship Id="rId2" Type="http://schemas.openxmlformats.org/officeDocument/2006/relationships/hyperlink" Target="https://www.youtube.com/watch?v=JYu6uTTwHwk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FCF5BD-F8FF-4A67-A8B6-EBB21E7927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6059861"/>
            <a:ext cx="9144000" cy="370300"/>
          </a:xfrm>
        </p:spPr>
        <p:txBody>
          <a:bodyPr>
            <a:normAutofit/>
          </a:bodyPr>
          <a:lstStyle/>
          <a:p>
            <a:pPr algn="l"/>
            <a:r>
              <a:rPr lang="en-US" sz="1800" dirty="0"/>
              <a:t>Instructional Practices| Unit 2: Classroom Management| Lesson 2.19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0FBD98F-3A67-498E-8174-652040DD7B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338469" y="2321719"/>
            <a:ext cx="9515061" cy="2214561"/>
          </a:xfrm>
        </p:spPr>
        <p:txBody>
          <a:bodyPr>
            <a:normAutofit/>
          </a:bodyPr>
          <a:lstStyle/>
          <a:p>
            <a:r>
              <a:rPr lang="en-US" sz="6000" dirty="0"/>
              <a:t>Positive Reinforcement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992E46B9-B33E-83D6-010D-F117E1082BBF}"/>
              </a:ext>
            </a:extLst>
          </p:cNvPr>
          <p:cNvSpPr txBox="1"/>
          <p:nvPr/>
        </p:nvSpPr>
        <p:spPr>
          <a:xfrm>
            <a:off x="0" y="6430161"/>
            <a:ext cx="11110595" cy="494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800" kern="1200">
                <a:solidFill>
                  <a:srgbClr val="464646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This work is licensed under a </a:t>
            </a:r>
            <a:r>
              <a:rPr lang="en-US" sz="1800" u="sng" kern="120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Creative Commons Attribution-Noncommercial-Share Alike 4.0 International License</a:t>
            </a:r>
            <a:r>
              <a:rPr lang="en-US" sz="1800" kern="1200">
                <a:solidFill>
                  <a:srgbClr val="0070C0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n-US" sz="110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2277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A3C58C-DC1D-4BDF-8706-48D86266F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TEKS Standards &amp;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08C7F-0286-423B-92F7-DEB89F3111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TEKS 7A, 7C, 7E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The student will:</a:t>
            </a: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dentify and apply effective behavior management techniques </a:t>
            </a:r>
            <a:endParaRPr lang="en-US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600"/>
              </a:spcBef>
              <a:spcAft>
                <a:spcPts val="600"/>
              </a:spcAft>
              <a:buFont typeface="Symbol" panose="05050102010706020507" pitchFamily="18" charset="2"/>
              <a:buChar char=""/>
            </a:pPr>
            <a:r>
              <a:rPr lang="en-US" dirty="0">
                <a:ea typeface="Calibri" panose="020F0502020204030204" pitchFamily="34" charset="0"/>
              </a:rPr>
              <a:t>i</a:t>
            </a:r>
            <a:r>
              <a:rPr lang="en-US" dirty="0">
                <a:effectLst/>
                <a:ea typeface="Calibri" panose="020F0502020204030204" pitchFamily="34" charset="0"/>
              </a:rPr>
              <a:t>dentify and practice key elements of positive reinforcement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D0EEDDD-3DDC-4909-AF99-60870B25C0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252711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03F004-EE4F-44F2-AA0E-56B8CFF113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Bellringer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2BE286-77A6-49DD-B15D-7E4718D52F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Read the statements below and determine whether or not you believe each to be true. Place a check in the appropriate column and be prepared to compare answers with a partner.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C7D18A-F106-4CA1-A59B-DE4084E58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13056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50E203D-F288-408D-B325-66954BDD3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Vocabulary</a:t>
            </a: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4A86C3E8-F5EE-4E10-B0EC-84CDDDD8E37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97910483"/>
              </p:ext>
            </p:extLst>
          </p:nvPr>
        </p:nvGraphicFramePr>
        <p:xfrm>
          <a:off x="1437860" y="1690688"/>
          <a:ext cx="9495183" cy="4060754"/>
        </p:xfrm>
        <a:graphic>
          <a:graphicData uri="http://schemas.openxmlformats.org/drawingml/2006/table">
            <a:tbl>
              <a:tblPr firstRow="1" firstCol="1" bandRow="1"/>
              <a:tblGrid>
                <a:gridCol w="2654910">
                  <a:extLst>
                    <a:ext uri="{9D8B030D-6E8A-4147-A177-3AD203B41FA5}">
                      <a16:colId xmlns:a16="http://schemas.microsoft.com/office/drawing/2014/main" val="4116832939"/>
                    </a:ext>
                  </a:extLst>
                </a:gridCol>
                <a:gridCol w="6840273">
                  <a:extLst>
                    <a:ext uri="{9D8B030D-6E8A-4147-A177-3AD203B41FA5}">
                      <a16:colId xmlns:a16="http://schemas.microsoft.com/office/drawing/2014/main" val="3548982131"/>
                    </a:ext>
                  </a:extLst>
                </a:gridCol>
              </a:tblGrid>
              <a:tr h="56463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Vocabulary</a:t>
                      </a:r>
                      <a:endParaRPr lang="en-US" sz="28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Definition</a:t>
                      </a:r>
                      <a:endParaRPr lang="en-US" sz="28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86395065"/>
                  </a:ext>
                </a:extLst>
              </a:tr>
              <a:tr h="117853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Positive Reinforcement</a:t>
                      </a:r>
                      <a:endParaRPr lang="en-US" sz="240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Feedback to students that follows a desired behavior and increases the likelihood that the behavior will be repeated. </a:t>
                      </a:r>
                      <a:endParaRPr lang="en-US" sz="240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5635226"/>
                  </a:ext>
                </a:extLst>
              </a:tr>
              <a:tr h="7656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Praise</a:t>
                      </a:r>
                      <a:endParaRPr lang="en-US" sz="240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When work or behavior exceeds expectations</a:t>
                      </a:r>
                      <a:endParaRPr lang="en-US" sz="240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2993142"/>
                  </a:ext>
                </a:extLst>
              </a:tr>
              <a:tr h="76566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Acknowledgement</a:t>
                      </a:r>
                      <a:endParaRPr lang="en-US" sz="240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When work or behavior meets expectations</a:t>
                      </a:r>
                      <a:endParaRPr lang="en-US" sz="240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8996775"/>
                  </a:ext>
                </a:extLst>
              </a:tr>
              <a:tr h="78626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Traits</a:t>
                      </a:r>
                      <a:endParaRPr lang="en-US" sz="2400" i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3500" marR="63500" marT="63500" marB="6350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9144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i="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 distinguishing quality or characteristic; personal character</a:t>
                      </a:r>
                      <a:endParaRPr lang="en-US" sz="2400" i="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9525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58131228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8BAFE7B-549A-4E98-93BA-74C837CF23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42163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836664-70C0-47BA-9BFF-496A04EBBF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sz="44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Positive reinforcement may include: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4339F5-2F5D-46B5-A25D-C197D73747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fontAlgn="base">
              <a:lnSpc>
                <a:spcPct val="200000"/>
              </a:lnSpc>
              <a:spcBef>
                <a:spcPts val="0"/>
              </a:spcBef>
            </a:pP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praise and </a:t>
            </a:r>
            <a:r>
              <a:rPr lang="en-US" sz="2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nonverbal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communication (e.g., smile, nod, thumbs up)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social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attention (e.g., a conversation, special time with the teacher or a peer)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tangibles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such as stickers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2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activities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or </a:t>
            </a:r>
            <a:r>
              <a:rPr lang="en-US" sz="2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privileges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such as playing a game, sitting in a special place in the class, drawing, etc.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 fontAlgn="base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2600" i="1" u="sng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fontAlgn="base">
              <a:lnSpc>
                <a:spcPct val="107000"/>
              </a:lnSpc>
              <a:spcBef>
                <a:spcPts val="0"/>
              </a:spcBef>
            </a:pPr>
            <a:r>
              <a:rPr lang="en-US" sz="2600" i="1" u="sng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secondary</a:t>
            </a:r>
            <a:r>
              <a:rPr lang="en-US" sz="26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positive reinforcements (such as checkmarks, tokens or money) for students to use toward a reward.</a:t>
            </a:r>
            <a:endParaRPr lang="en-US" sz="26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 </a:t>
            </a:r>
            <a:endParaRPr lang="en-US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67700B-954E-42AD-AD69-9CC1C5B510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091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1ECDB3-7F62-4124-A1E9-E48D699D24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Elements of Positive Reinforcement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658E7A82-E726-4854-A1D6-8DC8415245A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659116"/>
              </p:ext>
            </p:extLst>
          </p:nvPr>
        </p:nvGraphicFramePr>
        <p:xfrm>
          <a:off x="902804" y="1498347"/>
          <a:ext cx="10386391" cy="4934341"/>
        </p:xfrm>
        <a:graphic>
          <a:graphicData uri="http://schemas.openxmlformats.org/drawingml/2006/table">
            <a:tbl>
              <a:tblPr firstRow="1" firstCol="1" bandRow="1"/>
              <a:tblGrid>
                <a:gridCol w="2895803">
                  <a:extLst>
                    <a:ext uri="{9D8B030D-6E8A-4147-A177-3AD203B41FA5}">
                      <a16:colId xmlns:a16="http://schemas.microsoft.com/office/drawing/2014/main" val="3922712348"/>
                    </a:ext>
                  </a:extLst>
                </a:gridCol>
                <a:gridCol w="7490588">
                  <a:extLst>
                    <a:ext uri="{9D8B030D-6E8A-4147-A177-3AD203B41FA5}">
                      <a16:colId xmlns:a16="http://schemas.microsoft.com/office/drawing/2014/main" val="1502744331"/>
                    </a:ext>
                  </a:extLst>
                </a:gridCol>
              </a:tblGrid>
              <a:tr h="45832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Key Element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Definition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32410726"/>
                  </a:ext>
                </a:extLst>
              </a:tr>
              <a:tr h="993108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Reinforce actions, not traits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Praise actions (what a student does), not traits (personal character) to identify actions that students can and should replicate.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10713987"/>
                  </a:ext>
                </a:extLst>
              </a:tr>
              <a:tr h="9629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Offer objective-aligned praise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align positive reinforcement to the learning objectives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09004562"/>
                  </a:ext>
                </a:extLst>
              </a:tr>
              <a:tr h="104851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Differentiate Acknowledgement from Praise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Acknowledgement is what you use when a student meets your expectation. Praise is what you use when a student exceeds your expectations.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b="1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0587379"/>
                  </a:ext>
                </a:extLst>
              </a:tr>
              <a:tr h="113918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Modulate and vary your delivery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 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  <a:ea typeface="Times New Roman" panose="02020603050405020304" pitchFamily="18" charset="0"/>
                          <a:cs typeface="Calibri" panose="020F0502020204030204" pitchFamily="34" charset="0"/>
                        </a:rPr>
                        <a:t>vary the setting (public or private) and the volume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5230" marR="45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85018407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97159D5-CAC3-47F8-8492-7D28C15A3A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393167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DAC820-49EE-4F41-8B1F-B9E33FF6BE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00062"/>
            <a:ext cx="10515600" cy="1325563"/>
          </a:xfrm>
        </p:spPr>
        <p:txBody>
          <a:bodyPr/>
          <a:lstStyle/>
          <a:p>
            <a:r>
              <a:rPr lang="en-US" dirty="0"/>
              <a:t>Videos: Precise Praise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FFCA46-4155-4484-8350-F1E0B95F60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i="1" u="sng" dirty="0">
                <a:solidFill>
                  <a:srgbClr val="0D6C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2"/>
              </a:rPr>
              <a:t>Precise Praise #2: Ms. Lewis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i="1" u="sng" dirty="0">
                <a:solidFill>
                  <a:srgbClr val="0D6C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Precise Praise #2: Mr. </a:t>
            </a:r>
            <a:r>
              <a:rPr lang="en-US" i="1" u="sng" dirty="0" err="1">
                <a:solidFill>
                  <a:srgbClr val="0D6CB9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  <a:hlinkClick r:id="rId3"/>
              </a:rPr>
              <a:t>Javsicas</a:t>
            </a:r>
            <a:endParaRPr lang="en-US" sz="4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0C1FB4-016B-4122-B211-50411DB9BA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092157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FB837C-3E07-4129-B371-9F5CA97D5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Exit Ticket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F2A5AF-3C0B-4968-A438-E435325199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Read each example statement and decide if it is an example of positive reinforcement or a nonexample</a:t>
            </a:r>
            <a:r>
              <a:rPr lang="en-US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. </a:t>
            </a:r>
          </a:p>
          <a:p>
            <a:pPr marL="0" indent="0">
              <a:buNone/>
            </a:pPr>
            <a:r>
              <a:rPr lang="en-US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Explain 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your reasoning. Choose </a:t>
            </a:r>
            <a:r>
              <a:rPr lang="en-US" b="1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one</a:t>
            </a:r>
            <a:r>
              <a:rPr lang="en-US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 nonexample and revise the statement to include positive reinforcement.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0210221-3F4A-4187-A674-5BB2A5218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2D56C8B-F564-4051-AFED-A78F1C6A2F0E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74087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</TotalTime>
  <Words>389</Words>
  <Application>Microsoft Office PowerPoint</Application>
  <PresentationFormat>Widescreen</PresentationFormat>
  <Paragraphs>66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Symbol</vt:lpstr>
      <vt:lpstr>Office Theme</vt:lpstr>
      <vt:lpstr>Instructional Practices| Unit 2: Classroom Management| Lesson 2.19</vt:lpstr>
      <vt:lpstr>TEKS Standards &amp; Objectives</vt:lpstr>
      <vt:lpstr>Bellringer</vt:lpstr>
      <vt:lpstr>Vocabulary</vt:lpstr>
      <vt:lpstr>Positive reinforcement may include:</vt:lpstr>
      <vt:lpstr>Elements of Positive Reinforcement</vt:lpstr>
      <vt:lpstr>Videos: Precise Praise</vt:lpstr>
      <vt:lpstr>Exit Ticket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 2.19: Positive Reinforcement</dc:title>
  <dc:subject>Lesson 2.19: Positive Reinforcement</dc:subject>
  <dc:creator>Texas Education Agency</dc:creator>
  <cp:lastModifiedBy>White (she/her), Whitney</cp:lastModifiedBy>
  <cp:revision>3</cp:revision>
  <dcterms:created xsi:type="dcterms:W3CDTF">2022-05-09T19:40:20Z</dcterms:created>
  <dcterms:modified xsi:type="dcterms:W3CDTF">2023-08-31T01:31:09Z</dcterms:modified>
</cp:coreProperties>
</file>