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58" r:id="rId4"/>
    <p:sldId id="264" r:id="rId5"/>
    <p:sldId id="268" r:id="rId6"/>
    <p:sldId id="281" r:id="rId7"/>
    <p:sldId id="282" r:id="rId8"/>
    <p:sldId id="283" r:id="rId9"/>
    <p:sldId id="284" r:id="rId10"/>
    <p:sldId id="288" r:id="rId11"/>
    <p:sldId id="289" r:id="rId12"/>
    <p:sldId id="290" r:id="rId13"/>
    <p:sldId id="291"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80000"/>
    <a:srgbClr val="000000"/>
    <a:srgbClr val="0078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7CDB0-4B60-4F0B-BAA6-553381E52D87}" v="1" dt="2023-08-19T02:31:51.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3792" autoAdjust="0"/>
  </p:normalViewPr>
  <p:slideViewPr>
    <p:cSldViewPr snapToGrid="0">
      <p:cViewPr varScale="1">
        <p:scale>
          <a:sx n="62" d="100"/>
          <a:sy n="62" d="100"/>
        </p:scale>
        <p:origin x="1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uette, W. Kyle" userId="c82f62dc-52dc-4188-bd8e-647bc9b55d9e" providerId="ADAL" clId="{CD09CDE2-1355-48D9-9961-1B6CA73C08B9}"/>
    <pc:docChg chg="undo redo custSel addSld delSld modSld sldOrd">
      <pc:chgData name="Canuette, W. Kyle" userId="c82f62dc-52dc-4188-bd8e-647bc9b55d9e" providerId="ADAL" clId="{CD09CDE2-1355-48D9-9961-1B6CA73C08B9}" dt="2023-03-15T17:42:01.237" v="739" actId="20577"/>
      <pc:docMkLst>
        <pc:docMk/>
      </pc:docMkLst>
      <pc:sldChg chg="modSp mod">
        <pc:chgData name="Canuette, W. Kyle" userId="c82f62dc-52dc-4188-bd8e-647bc9b55d9e" providerId="ADAL" clId="{CD09CDE2-1355-48D9-9961-1B6CA73C08B9}" dt="2023-03-15T17:42:01.237" v="739" actId="20577"/>
        <pc:sldMkLst>
          <pc:docMk/>
          <pc:sldMk cId="1482277026" sldId="256"/>
        </pc:sldMkLst>
        <pc:spChg chg="mod">
          <ac:chgData name="Canuette, W. Kyle" userId="c82f62dc-52dc-4188-bd8e-647bc9b55d9e" providerId="ADAL" clId="{CD09CDE2-1355-48D9-9961-1B6CA73C08B9}" dt="2023-03-14T19:25:13.023" v="1" actId="20577"/>
          <ac:spMkLst>
            <pc:docMk/>
            <pc:sldMk cId="1482277026" sldId="256"/>
            <ac:spMk id="2" creationId="{BFFCF5BD-F8FF-4A67-A8B6-EBB21E79279B}"/>
          </ac:spMkLst>
        </pc:spChg>
        <pc:spChg chg="mod">
          <ac:chgData name="Canuette, W. Kyle" userId="c82f62dc-52dc-4188-bd8e-647bc9b55d9e" providerId="ADAL" clId="{CD09CDE2-1355-48D9-9961-1B6CA73C08B9}" dt="2023-03-15T17:42:01.237" v="739" actId="20577"/>
          <ac:spMkLst>
            <pc:docMk/>
            <pc:sldMk cId="1482277026" sldId="256"/>
            <ac:spMk id="3" creationId="{E0FBD98F-3A67-498E-8174-652040DD7B60}"/>
          </ac:spMkLst>
        </pc:spChg>
      </pc:sldChg>
      <pc:sldChg chg="modSp mod">
        <pc:chgData name="Canuette, W. Kyle" userId="c82f62dc-52dc-4188-bd8e-647bc9b55d9e" providerId="ADAL" clId="{CD09CDE2-1355-48D9-9961-1B6CA73C08B9}" dt="2023-03-14T19:26:49.758" v="29" actId="113"/>
        <pc:sldMkLst>
          <pc:docMk/>
          <pc:sldMk cId="4071305681" sldId="258"/>
        </pc:sldMkLst>
        <pc:spChg chg="mod">
          <ac:chgData name="Canuette, W. Kyle" userId="c82f62dc-52dc-4188-bd8e-647bc9b55d9e" providerId="ADAL" clId="{CD09CDE2-1355-48D9-9961-1B6CA73C08B9}" dt="2023-03-14T19:26:49.758" v="29" actId="113"/>
          <ac:spMkLst>
            <pc:docMk/>
            <pc:sldMk cId="4071305681" sldId="258"/>
            <ac:spMk id="3" creationId="{392BE286-77A6-49DD-B15D-7E4718D52FE7}"/>
          </ac:spMkLst>
        </pc:spChg>
      </pc:sldChg>
      <pc:sldChg chg="modSp mod">
        <pc:chgData name="Canuette, W. Kyle" userId="c82f62dc-52dc-4188-bd8e-647bc9b55d9e" providerId="ADAL" clId="{CD09CDE2-1355-48D9-9961-1B6CA73C08B9}" dt="2023-03-14T19:26:03.301" v="20" actId="15"/>
        <pc:sldMkLst>
          <pc:docMk/>
          <pc:sldMk cId="2772527113" sldId="259"/>
        </pc:sldMkLst>
        <pc:spChg chg="mod">
          <ac:chgData name="Canuette, W. Kyle" userId="c82f62dc-52dc-4188-bd8e-647bc9b55d9e" providerId="ADAL" clId="{CD09CDE2-1355-48D9-9961-1B6CA73C08B9}" dt="2023-03-14T19:26:03.301" v="20" actId="15"/>
          <ac:spMkLst>
            <pc:docMk/>
            <pc:sldMk cId="2772527113" sldId="259"/>
            <ac:spMk id="3" creationId="{8CE08C7F-0286-423B-92F7-DEB89F31111A}"/>
          </ac:spMkLst>
        </pc:spChg>
      </pc:sldChg>
      <pc:sldChg chg="modSp mod">
        <pc:chgData name="Canuette, W. Kyle" userId="c82f62dc-52dc-4188-bd8e-647bc9b55d9e" providerId="ADAL" clId="{CD09CDE2-1355-48D9-9961-1B6CA73C08B9}" dt="2023-03-14T19:27:36.662" v="38" actId="14100"/>
        <pc:sldMkLst>
          <pc:docMk/>
          <pc:sldMk cId="3493109116" sldId="264"/>
        </pc:sldMkLst>
        <pc:graphicFrameChg chg="mod modGraphic">
          <ac:chgData name="Canuette, W. Kyle" userId="c82f62dc-52dc-4188-bd8e-647bc9b55d9e" providerId="ADAL" clId="{CD09CDE2-1355-48D9-9961-1B6CA73C08B9}" dt="2023-03-14T19:27:36.662" v="38" actId="14100"/>
          <ac:graphicFrameMkLst>
            <pc:docMk/>
            <pc:sldMk cId="3493109116" sldId="264"/>
            <ac:graphicFrameMk id="3" creationId="{F2860C0F-BA53-412B-8826-DAA9A1B29BA9}"/>
          </ac:graphicFrameMkLst>
        </pc:graphicFrameChg>
      </pc:sldChg>
      <pc:sldChg chg="modSp mod">
        <pc:chgData name="Canuette, W. Kyle" userId="c82f62dc-52dc-4188-bd8e-647bc9b55d9e" providerId="ADAL" clId="{CD09CDE2-1355-48D9-9961-1B6CA73C08B9}" dt="2023-03-14T19:44:25.677" v="584" actId="14100"/>
        <pc:sldMkLst>
          <pc:docMk/>
          <pc:sldMk cId="2313533111" sldId="267"/>
        </pc:sldMkLst>
        <pc:spChg chg="mod">
          <ac:chgData name="Canuette, W. Kyle" userId="c82f62dc-52dc-4188-bd8e-647bc9b55d9e" providerId="ADAL" clId="{CD09CDE2-1355-48D9-9961-1B6CA73C08B9}" dt="2023-03-14T19:44:25.677" v="584" actId="14100"/>
          <ac:spMkLst>
            <pc:docMk/>
            <pc:sldMk cId="2313533111" sldId="267"/>
            <ac:spMk id="3" creationId="{49F2A5AF-3C0B-4968-A438-E435325199EA}"/>
          </ac:spMkLst>
        </pc:spChg>
      </pc:sldChg>
      <pc:sldChg chg="addSp delSp modSp mod">
        <pc:chgData name="Canuette, W. Kyle" userId="c82f62dc-52dc-4188-bd8e-647bc9b55d9e" providerId="ADAL" clId="{CD09CDE2-1355-48D9-9961-1B6CA73C08B9}" dt="2023-03-14T19:33:52.397" v="204" actId="14100"/>
        <pc:sldMkLst>
          <pc:docMk/>
          <pc:sldMk cId="1815750250" sldId="268"/>
        </pc:sldMkLst>
        <pc:spChg chg="mod">
          <ac:chgData name="Canuette, W. Kyle" userId="c82f62dc-52dc-4188-bd8e-647bc9b55d9e" providerId="ADAL" clId="{CD09CDE2-1355-48D9-9961-1B6CA73C08B9}" dt="2023-03-14T19:27:59.879" v="44" actId="6549"/>
          <ac:spMkLst>
            <pc:docMk/>
            <pc:sldMk cId="1815750250" sldId="268"/>
            <ac:spMk id="2" creationId="{9AFB837C-3E07-4129-B371-9F5CA97D5605}"/>
          </ac:spMkLst>
        </pc:spChg>
        <pc:spChg chg="mod">
          <ac:chgData name="Canuette, W. Kyle" userId="c82f62dc-52dc-4188-bd8e-647bc9b55d9e" providerId="ADAL" clId="{CD09CDE2-1355-48D9-9961-1B6CA73C08B9}" dt="2023-03-14T19:33:19.002" v="192" actId="1076"/>
          <ac:spMkLst>
            <pc:docMk/>
            <pc:sldMk cId="1815750250" sldId="268"/>
            <ac:spMk id="4" creationId="{00210221-3F4A-4187-A674-5BB2A5218FDE}"/>
          </ac:spMkLst>
        </pc:spChg>
        <pc:spChg chg="add mod topLvl">
          <ac:chgData name="Canuette, W. Kyle" userId="c82f62dc-52dc-4188-bd8e-647bc9b55d9e" providerId="ADAL" clId="{CD09CDE2-1355-48D9-9961-1B6CA73C08B9}" dt="2023-03-14T19:33:35.049" v="199" actId="403"/>
          <ac:spMkLst>
            <pc:docMk/>
            <pc:sldMk cId="1815750250" sldId="268"/>
            <ac:spMk id="5" creationId="{582EE78C-86AE-C52D-145C-0D42B19DA518}"/>
          </ac:spMkLst>
        </pc:spChg>
        <pc:spChg chg="del">
          <ac:chgData name="Canuette, W. Kyle" userId="c82f62dc-52dc-4188-bd8e-647bc9b55d9e" providerId="ADAL" clId="{CD09CDE2-1355-48D9-9961-1B6CA73C08B9}" dt="2023-03-14T19:28:17.452" v="45" actId="478"/>
          <ac:spMkLst>
            <pc:docMk/>
            <pc:sldMk cId="1815750250" sldId="268"/>
            <ac:spMk id="6" creationId="{C15470E5-2FA3-E09F-59A5-4402F0E7B4E3}"/>
          </ac:spMkLst>
        </pc:spChg>
        <pc:spChg chg="add mod topLvl">
          <ac:chgData name="Canuette, W. Kyle" userId="c82f62dc-52dc-4188-bd8e-647bc9b55d9e" providerId="ADAL" clId="{CD09CDE2-1355-48D9-9961-1B6CA73C08B9}" dt="2023-03-14T19:33:52.397" v="204" actId="14100"/>
          <ac:spMkLst>
            <pc:docMk/>
            <pc:sldMk cId="1815750250" sldId="268"/>
            <ac:spMk id="7" creationId="{4D4175A2-9935-BC78-FD56-58A2EFE686F3}"/>
          </ac:spMkLst>
        </pc:spChg>
        <pc:spChg chg="del">
          <ac:chgData name="Canuette, W. Kyle" userId="c82f62dc-52dc-4188-bd8e-647bc9b55d9e" providerId="ADAL" clId="{CD09CDE2-1355-48D9-9961-1B6CA73C08B9}" dt="2023-03-14T19:28:20.445" v="46" actId="478"/>
          <ac:spMkLst>
            <pc:docMk/>
            <pc:sldMk cId="1815750250" sldId="268"/>
            <ac:spMk id="8" creationId="{1A61DD1B-D70A-E9DC-6827-A58E4E882272}"/>
          </ac:spMkLst>
        </pc:spChg>
        <pc:spChg chg="add mod topLvl">
          <ac:chgData name="Canuette, W. Kyle" userId="c82f62dc-52dc-4188-bd8e-647bc9b55d9e" providerId="ADAL" clId="{CD09CDE2-1355-48D9-9961-1B6CA73C08B9}" dt="2023-03-14T19:33:45.576" v="203" actId="14100"/>
          <ac:spMkLst>
            <pc:docMk/>
            <pc:sldMk cId="1815750250" sldId="268"/>
            <ac:spMk id="9" creationId="{E2E0AECC-D654-9331-BDA9-B2218607DC31}"/>
          </ac:spMkLst>
        </pc:spChg>
        <pc:spChg chg="add mod topLvl">
          <ac:chgData name="Canuette, W. Kyle" userId="c82f62dc-52dc-4188-bd8e-647bc9b55d9e" providerId="ADAL" clId="{CD09CDE2-1355-48D9-9961-1B6CA73C08B9}" dt="2023-03-14T19:32:59.426" v="183" actId="1036"/>
          <ac:spMkLst>
            <pc:docMk/>
            <pc:sldMk cId="1815750250" sldId="268"/>
            <ac:spMk id="10" creationId="{57EED722-A3B6-6F80-C149-7C326207762C}"/>
          </ac:spMkLst>
        </pc:spChg>
        <pc:spChg chg="add mod topLvl">
          <ac:chgData name="Canuette, W. Kyle" userId="c82f62dc-52dc-4188-bd8e-647bc9b55d9e" providerId="ADAL" clId="{CD09CDE2-1355-48D9-9961-1B6CA73C08B9}" dt="2023-03-14T19:33:22.576" v="193" actId="1076"/>
          <ac:spMkLst>
            <pc:docMk/>
            <pc:sldMk cId="1815750250" sldId="268"/>
            <ac:spMk id="11" creationId="{9B67552B-5859-9E03-C4CD-AA43E50A53D8}"/>
          </ac:spMkLst>
        </pc:spChg>
        <pc:spChg chg="add del mod">
          <ac:chgData name="Canuette, W. Kyle" userId="c82f62dc-52dc-4188-bd8e-647bc9b55d9e" providerId="ADAL" clId="{CD09CDE2-1355-48D9-9961-1B6CA73C08B9}" dt="2023-03-14T19:28:37.522" v="49"/>
          <ac:spMkLst>
            <pc:docMk/>
            <pc:sldMk cId="1815750250" sldId="268"/>
            <ac:spMk id="15" creationId="{C9ECA3FB-0E75-ABDD-8EAB-31A930D47B41}"/>
          </ac:spMkLst>
        </pc:spChg>
        <pc:spChg chg="add del mod">
          <ac:chgData name="Canuette, W. Kyle" userId="c82f62dc-52dc-4188-bd8e-647bc9b55d9e" providerId="ADAL" clId="{CD09CDE2-1355-48D9-9961-1B6CA73C08B9}" dt="2023-03-14T19:28:37.522" v="49"/>
          <ac:spMkLst>
            <pc:docMk/>
            <pc:sldMk cId="1815750250" sldId="268"/>
            <ac:spMk id="16" creationId="{E8325DCF-E663-1759-3AC5-D8AAEBF15933}"/>
          </ac:spMkLst>
        </pc:spChg>
        <pc:spChg chg="add del mod">
          <ac:chgData name="Canuette, W. Kyle" userId="c82f62dc-52dc-4188-bd8e-647bc9b55d9e" providerId="ADAL" clId="{CD09CDE2-1355-48D9-9961-1B6CA73C08B9}" dt="2023-03-14T19:28:37.522" v="49"/>
          <ac:spMkLst>
            <pc:docMk/>
            <pc:sldMk cId="1815750250" sldId="268"/>
            <ac:spMk id="17" creationId="{0C01F2B5-63C9-E0FC-07E4-E33B1688D076}"/>
          </ac:spMkLst>
        </pc:spChg>
        <pc:spChg chg="add del mod">
          <ac:chgData name="Canuette, W. Kyle" userId="c82f62dc-52dc-4188-bd8e-647bc9b55d9e" providerId="ADAL" clId="{CD09CDE2-1355-48D9-9961-1B6CA73C08B9}" dt="2023-03-14T19:28:37.522" v="49"/>
          <ac:spMkLst>
            <pc:docMk/>
            <pc:sldMk cId="1815750250" sldId="268"/>
            <ac:spMk id="18" creationId="{E9C834EA-BB65-7E07-5D6C-F3179C1EF9E5}"/>
          </ac:spMkLst>
        </pc:spChg>
        <pc:spChg chg="add del mod">
          <ac:chgData name="Canuette, W. Kyle" userId="c82f62dc-52dc-4188-bd8e-647bc9b55d9e" providerId="ADAL" clId="{CD09CDE2-1355-48D9-9961-1B6CA73C08B9}" dt="2023-03-14T19:28:37.522" v="49"/>
          <ac:spMkLst>
            <pc:docMk/>
            <pc:sldMk cId="1815750250" sldId="268"/>
            <ac:spMk id="19" creationId="{F89705A8-3519-7669-266D-C2A54325AEB5}"/>
          </ac:spMkLst>
        </pc:spChg>
        <pc:spChg chg="add del mod">
          <ac:chgData name="Canuette, W. Kyle" userId="c82f62dc-52dc-4188-bd8e-647bc9b55d9e" providerId="ADAL" clId="{CD09CDE2-1355-48D9-9961-1B6CA73C08B9}" dt="2023-03-14T19:28:37.522" v="49"/>
          <ac:spMkLst>
            <pc:docMk/>
            <pc:sldMk cId="1815750250" sldId="268"/>
            <ac:spMk id="20" creationId="{9FDCBDE1-F1D3-A454-A68E-BECE98D34617}"/>
          </ac:spMkLst>
        </pc:spChg>
        <pc:spChg chg="add del mod">
          <ac:chgData name="Canuette, W. Kyle" userId="c82f62dc-52dc-4188-bd8e-647bc9b55d9e" providerId="ADAL" clId="{CD09CDE2-1355-48D9-9961-1B6CA73C08B9}" dt="2023-03-14T19:28:37.522" v="49"/>
          <ac:spMkLst>
            <pc:docMk/>
            <pc:sldMk cId="1815750250" sldId="268"/>
            <ac:spMk id="21" creationId="{A1429B77-E9E3-6DB8-4917-090CF383AE79}"/>
          </ac:spMkLst>
        </pc:spChg>
        <pc:spChg chg="add del mod">
          <ac:chgData name="Canuette, W. Kyle" userId="c82f62dc-52dc-4188-bd8e-647bc9b55d9e" providerId="ADAL" clId="{CD09CDE2-1355-48D9-9961-1B6CA73C08B9}" dt="2023-03-14T19:28:39.973" v="51"/>
          <ac:spMkLst>
            <pc:docMk/>
            <pc:sldMk cId="1815750250" sldId="268"/>
            <ac:spMk id="25" creationId="{7C7533DA-59EA-40C8-26F2-66FDCF53287E}"/>
          </ac:spMkLst>
        </pc:spChg>
        <pc:spChg chg="add del mod">
          <ac:chgData name="Canuette, W. Kyle" userId="c82f62dc-52dc-4188-bd8e-647bc9b55d9e" providerId="ADAL" clId="{CD09CDE2-1355-48D9-9961-1B6CA73C08B9}" dt="2023-03-14T19:28:39.973" v="51"/>
          <ac:spMkLst>
            <pc:docMk/>
            <pc:sldMk cId="1815750250" sldId="268"/>
            <ac:spMk id="26" creationId="{2BC49102-68B7-553D-9B35-754E345D157D}"/>
          </ac:spMkLst>
        </pc:spChg>
        <pc:spChg chg="add del mod">
          <ac:chgData name="Canuette, W. Kyle" userId="c82f62dc-52dc-4188-bd8e-647bc9b55d9e" providerId="ADAL" clId="{CD09CDE2-1355-48D9-9961-1B6CA73C08B9}" dt="2023-03-14T19:28:39.973" v="51"/>
          <ac:spMkLst>
            <pc:docMk/>
            <pc:sldMk cId="1815750250" sldId="268"/>
            <ac:spMk id="27" creationId="{56A8CD41-D2CE-5242-B1F7-9041D1B13120}"/>
          </ac:spMkLst>
        </pc:spChg>
        <pc:spChg chg="add del mod">
          <ac:chgData name="Canuette, W. Kyle" userId="c82f62dc-52dc-4188-bd8e-647bc9b55d9e" providerId="ADAL" clId="{CD09CDE2-1355-48D9-9961-1B6CA73C08B9}" dt="2023-03-14T19:28:39.973" v="51"/>
          <ac:spMkLst>
            <pc:docMk/>
            <pc:sldMk cId="1815750250" sldId="268"/>
            <ac:spMk id="28" creationId="{55BAB09D-EC1F-4358-DF64-E294098416EE}"/>
          </ac:spMkLst>
        </pc:spChg>
        <pc:spChg chg="add del mod">
          <ac:chgData name="Canuette, W. Kyle" userId="c82f62dc-52dc-4188-bd8e-647bc9b55d9e" providerId="ADAL" clId="{CD09CDE2-1355-48D9-9961-1B6CA73C08B9}" dt="2023-03-14T19:28:39.973" v="51"/>
          <ac:spMkLst>
            <pc:docMk/>
            <pc:sldMk cId="1815750250" sldId="268"/>
            <ac:spMk id="29" creationId="{EFECBADA-9B72-37C4-CCD4-A4AF7688854F}"/>
          </ac:spMkLst>
        </pc:spChg>
        <pc:spChg chg="add del mod">
          <ac:chgData name="Canuette, W. Kyle" userId="c82f62dc-52dc-4188-bd8e-647bc9b55d9e" providerId="ADAL" clId="{CD09CDE2-1355-48D9-9961-1B6CA73C08B9}" dt="2023-03-14T19:28:39.973" v="51"/>
          <ac:spMkLst>
            <pc:docMk/>
            <pc:sldMk cId="1815750250" sldId="268"/>
            <ac:spMk id="30" creationId="{B59C59D3-5872-01B8-BA48-36C34B18EEEB}"/>
          </ac:spMkLst>
        </pc:spChg>
        <pc:spChg chg="add del mod">
          <ac:chgData name="Canuette, W. Kyle" userId="c82f62dc-52dc-4188-bd8e-647bc9b55d9e" providerId="ADAL" clId="{CD09CDE2-1355-48D9-9961-1B6CA73C08B9}" dt="2023-03-14T19:28:39.973" v="51"/>
          <ac:spMkLst>
            <pc:docMk/>
            <pc:sldMk cId="1815750250" sldId="268"/>
            <ac:spMk id="31" creationId="{B06DDB95-369E-9AF2-882A-EA98A90EDB9E}"/>
          </ac:spMkLst>
        </pc:spChg>
        <pc:spChg chg="add del mod">
          <ac:chgData name="Canuette, W. Kyle" userId="c82f62dc-52dc-4188-bd8e-647bc9b55d9e" providerId="ADAL" clId="{CD09CDE2-1355-48D9-9961-1B6CA73C08B9}" dt="2023-03-14T19:30:23.392" v="121"/>
          <ac:spMkLst>
            <pc:docMk/>
            <pc:sldMk cId="1815750250" sldId="268"/>
            <ac:spMk id="37" creationId="{CECBA6EA-7A71-EDED-4903-A849A0CABA44}"/>
          </ac:spMkLst>
        </pc:spChg>
        <pc:spChg chg="add del mod">
          <ac:chgData name="Canuette, W. Kyle" userId="c82f62dc-52dc-4188-bd8e-647bc9b55d9e" providerId="ADAL" clId="{CD09CDE2-1355-48D9-9961-1B6CA73C08B9}" dt="2023-03-14T19:30:23.392" v="121"/>
          <ac:spMkLst>
            <pc:docMk/>
            <pc:sldMk cId="1815750250" sldId="268"/>
            <ac:spMk id="38" creationId="{EC548742-D175-6A1B-E708-7BC391299D5E}"/>
          </ac:spMkLst>
        </pc:spChg>
        <pc:spChg chg="add del mod">
          <ac:chgData name="Canuette, W. Kyle" userId="c82f62dc-52dc-4188-bd8e-647bc9b55d9e" providerId="ADAL" clId="{CD09CDE2-1355-48D9-9961-1B6CA73C08B9}" dt="2023-03-14T19:30:23.392" v="121"/>
          <ac:spMkLst>
            <pc:docMk/>
            <pc:sldMk cId="1815750250" sldId="268"/>
            <ac:spMk id="39" creationId="{E7AF4BDF-B28D-C2E8-C867-898E93581FAA}"/>
          </ac:spMkLst>
        </pc:spChg>
        <pc:spChg chg="add del mod">
          <ac:chgData name="Canuette, W. Kyle" userId="c82f62dc-52dc-4188-bd8e-647bc9b55d9e" providerId="ADAL" clId="{CD09CDE2-1355-48D9-9961-1B6CA73C08B9}" dt="2023-03-14T19:30:23.392" v="121"/>
          <ac:spMkLst>
            <pc:docMk/>
            <pc:sldMk cId="1815750250" sldId="268"/>
            <ac:spMk id="40" creationId="{5A0D21C9-6B17-D666-6FCC-D63DA041DBCD}"/>
          </ac:spMkLst>
        </pc:spChg>
        <pc:spChg chg="add del mod">
          <ac:chgData name="Canuette, W. Kyle" userId="c82f62dc-52dc-4188-bd8e-647bc9b55d9e" providerId="ADAL" clId="{CD09CDE2-1355-48D9-9961-1B6CA73C08B9}" dt="2023-03-14T19:30:23.392" v="121"/>
          <ac:spMkLst>
            <pc:docMk/>
            <pc:sldMk cId="1815750250" sldId="268"/>
            <ac:spMk id="41" creationId="{F485EE62-71B8-2C8F-0323-68CEA19876A7}"/>
          </ac:spMkLst>
        </pc:spChg>
        <pc:spChg chg="add mod">
          <ac:chgData name="Canuette, W. Kyle" userId="c82f62dc-52dc-4188-bd8e-647bc9b55d9e" providerId="ADAL" clId="{CD09CDE2-1355-48D9-9961-1B6CA73C08B9}" dt="2023-03-14T19:32:54.420" v="180" actId="1036"/>
          <ac:spMkLst>
            <pc:docMk/>
            <pc:sldMk cId="1815750250" sldId="268"/>
            <ac:spMk id="43" creationId="{4583A3AA-B456-7909-E11B-F6E4D6E49AB9}"/>
          </ac:spMkLst>
        </pc:spChg>
        <pc:spChg chg="add mod">
          <ac:chgData name="Canuette, W. Kyle" userId="c82f62dc-52dc-4188-bd8e-647bc9b55d9e" providerId="ADAL" clId="{CD09CDE2-1355-48D9-9961-1B6CA73C08B9}" dt="2023-03-14T19:32:59.426" v="183" actId="1036"/>
          <ac:spMkLst>
            <pc:docMk/>
            <pc:sldMk cId="1815750250" sldId="268"/>
            <ac:spMk id="44" creationId="{62A97637-D035-4071-F14F-7B4D522E513A}"/>
          </ac:spMkLst>
        </pc:spChg>
        <pc:spChg chg="add mod">
          <ac:chgData name="Canuette, W. Kyle" userId="c82f62dc-52dc-4188-bd8e-647bc9b55d9e" providerId="ADAL" clId="{CD09CDE2-1355-48D9-9961-1B6CA73C08B9}" dt="2023-03-14T19:33:03.657" v="184" actId="1035"/>
          <ac:spMkLst>
            <pc:docMk/>
            <pc:sldMk cId="1815750250" sldId="268"/>
            <ac:spMk id="45" creationId="{70F5BBE0-FD98-AAEA-AF70-BE944F60757E}"/>
          </ac:spMkLst>
        </pc:spChg>
        <pc:spChg chg="add mod">
          <ac:chgData name="Canuette, W. Kyle" userId="c82f62dc-52dc-4188-bd8e-647bc9b55d9e" providerId="ADAL" clId="{CD09CDE2-1355-48D9-9961-1B6CA73C08B9}" dt="2023-03-14T19:32:59.426" v="183" actId="1036"/>
          <ac:spMkLst>
            <pc:docMk/>
            <pc:sldMk cId="1815750250" sldId="268"/>
            <ac:spMk id="46" creationId="{457E36CC-A892-B574-6D46-C1E74AC9C80E}"/>
          </ac:spMkLst>
        </pc:spChg>
        <pc:spChg chg="add mod">
          <ac:chgData name="Canuette, W. Kyle" userId="c82f62dc-52dc-4188-bd8e-647bc9b55d9e" providerId="ADAL" clId="{CD09CDE2-1355-48D9-9961-1B6CA73C08B9}" dt="2023-03-14T19:32:59.426" v="183" actId="1036"/>
          <ac:spMkLst>
            <pc:docMk/>
            <pc:sldMk cId="1815750250" sldId="268"/>
            <ac:spMk id="47" creationId="{08FF63B9-CA7A-FF80-5F39-8C54468CA565}"/>
          </ac:spMkLst>
        </pc:spChg>
        <pc:grpChg chg="add del mod">
          <ac:chgData name="Canuette, W. Kyle" userId="c82f62dc-52dc-4188-bd8e-647bc9b55d9e" providerId="ADAL" clId="{CD09CDE2-1355-48D9-9961-1B6CA73C08B9}" dt="2023-03-14T19:31:43.170" v="144" actId="165"/>
          <ac:grpSpMkLst>
            <pc:docMk/>
            <pc:sldMk cId="1815750250" sldId="268"/>
            <ac:grpSpMk id="3" creationId="{C059FEE3-7E79-13B2-804B-803EB5784B9F}"/>
          </ac:grpSpMkLst>
        </pc:grpChg>
        <pc:graphicFrameChg chg="add del mod">
          <ac:chgData name="Canuette, W. Kyle" userId="c82f62dc-52dc-4188-bd8e-647bc9b55d9e" providerId="ADAL" clId="{CD09CDE2-1355-48D9-9961-1B6CA73C08B9}" dt="2023-03-14T19:28:37.522" v="49"/>
          <ac:graphicFrameMkLst>
            <pc:docMk/>
            <pc:sldMk cId="1815750250" sldId="268"/>
            <ac:graphicFrameMk id="12" creationId="{548B2BAF-C790-34D5-F022-57976DA5EB16}"/>
          </ac:graphicFrameMkLst>
        </pc:graphicFrameChg>
        <pc:graphicFrameChg chg="add del mod">
          <ac:chgData name="Canuette, W. Kyle" userId="c82f62dc-52dc-4188-bd8e-647bc9b55d9e" providerId="ADAL" clId="{CD09CDE2-1355-48D9-9961-1B6CA73C08B9}" dt="2023-03-14T19:28:37.522" v="49"/>
          <ac:graphicFrameMkLst>
            <pc:docMk/>
            <pc:sldMk cId="1815750250" sldId="268"/>
            <ac:graphicFrameMk id="13" creationId="{E6021DC5-8A7A-DE2C-5949-96C35962E521}"/>
          </ac:graphicFrameMkLst>
        </pc:graphicFrameChg>
        <pc:graphicFrameChg chg="add del mod">
          <ac:chgData name="Canuette, W. Kyle" userId="c82f62dc-52dc-4188-bd8e-647bc9b55d9e" providerId="ADAL" clId="{CD09CDE2-1355-48D9-9961-1B6CA73C08B9}" dt="2023-03-14T19:28:37.522" v="49"/>
          <ac:graphicFrameMkLst>
            <pc:docMk/>
            <pc:sldMk cId="1815750250" sldId="268"/>
            <ac:graphicFrameMk id="14" creationId="{0DF3FDE3-85BB-51C3-A48A-CA527C2082E5}"/>
          </ac:graphicFrameMkLst>
        </pc:graphicFrameChg>
        <pc:graphicFrameChg chg="add del mod">
          <ac:chgData name="Canuette, W. Kyle" userId="c82f62dc-52dc-4188-bd8e-647bc9b55d9e" providerId="ADAL" clId="{CD09CDE2-1355-48D9-9961-1B6CA73C08B9}" dt="2023-03-14T19:28:39.973" v="51"/>
          <ac:graphicFrameMkLst>
            <pc:docMk/>
            <pc:sldMk cId="1815750250" sldId="268"/>
            <ac:graphicFrameMk id="22" creationId="{85C5B827-DC0C-7247-0E23-D5401808D8F5}"/>
          </ac:graphicFrameMkLst>
        </pc:graphicFrameChg>
        <pc:graphicFrameChg chg="add del mod">
          <ac:chgData name="Canuette, W. Kyle" userId="c82f62dc-52dc-4188-bd8e-647bc9b55d9e" providerId="ADAL" clId="{CD09CDE2-1355-48D9-9961-1B6CA73C08B9}" dt="2023-03-14T19:28:39.973" v="51"/>
          <ac:graphicFrameMkLst>
            <pc:docMk/>
            <pc:sldMk cId="1815750250" sldId="268"/>
            <ac:graphicFrameMk id="23" creationId="{DC987EFF-1A21-8952-FAEF-EFE434942C37}"/>
          </ac:graphicFrameMkLst>
        </pc:graphicFrameChg>
        <pc:graphicFrameChg chg="add del mod">
          <ac:chgData name="Canuette, W. Kyle" userId="c82f62dc-52dc-4188-bd8e-647bc9b55d9e" providerId="ADAL" clId="{CD09CDE2-1355-48D9-9961-1B6CA73C08B9}" dt="2023-03-14T19:28:39.973" v="51"/>
          <ac:graphicFrameMkLst>
            <pc:docMk/>
            <pc:sldMk cId="1815750250" sldId="268"/>
            <ac:graphicFrameMk id="24" creationId="{5EE3920F-1F21-38CD-9327-89D04A4D8486}"/>
          </ac:graphicFrameMkLst>
        </pc:graphicFrameChg>
        <pc:graphicFrameChg chg="add del mod">
          <ac:chgData name="Canuette, W. Kyle" userId="c82f62dc-52dc-4188-bd8e-647bc9b55d9e" providerId="ADAL" clId="{CD09CDE2-1355-48D9-9961-1B6CA73C08B9}" dt="2023-03-14T19:28:47.256" v="53"/>
          <ac:graphicFrameMkLst>
            <pc:docMk/>
            <pc:sldMk cId="1815750250" sldId="268"/>
            <ac:graphicFrameMk id="32" creationId="{3B8F124C-D3F7-2F99-B731-4D0B897F1FFA}"/>
          </ac:graphicFrameMkLst>
        </pc:graphicFrameChg>
        <pc:graphicFrameChg chg="add mod modGraphic">
          <ac:chgData name="Canuette, W. Kyle" userId="c82f62dc-52dc-4188-bd8e-647bc9b55d9e" providerId="ADAL" clId="{CD09CDE2-1355-48D9-9961-1B6CA73C08B9}" dt="2023-03-14T19:29:08.815" v="64" actId="403"/>
          <ac:graphicFrameMkLst>
            <pc:docMk/>
            <pc:sldMk cId="1815750250" sldId="268"/>
            <ac:graphicFrameMk id="33" creationId="{DFC48B69-BDBE-4E4D-767D-980C0D9F68B8}"/>
          </ac:graphicFrameMkLst>
        </pc:graphicFrameChg>
        <pc:graphicFrameChg chg="add del mod">
          <ac:chgData name="Canuette, W. Kyle" userId="c82f62dc-52dc-4188-bd8e-647bc9b55d9e" providerId="ADAL" clId="{CD09CDE2-1355-48D9-9961-1B6CA73C08B9}" dt="2023-03-14T19:29:17.143" v="66"/>
          <ac:graphicFrameMkLst>
            <pc:docMk/>
            <pc:sldMk cId="1815750250" sldId="268"/>
            <ac:graphicFrameMk id="34" creationId="{C79BAC5F-FF6F-4B71-B652-A456C0820ACD}"/>
          </ac:graphicFrameMkLst>
        </pc:graphicFrameChg>
        <pc:graphicFrameChg chg="add mod modGraphic">
          <ac:chgData name="Canuette, W. Kyle" userId="c82f62dc-52dc-4188-bd8e-647bc9b55d9e" providerId="ADAL" clId="{CD09CDE2-1355-48D9-9961-1B6CA73C08B9}" dt="2023-03-14T19:32:36.899" v="171"/>
          <ac:graphicFrameMkLst>
            <pc:docMk/>
            <pc:sldMk cId="1815750250" sldId="268"/>
            <ac:graphicFrameMk id="35" creationId="{EE9B6C9E-E1F8-6511-C3F3-510039E553F9}"/>
          </ac:graphicFrameMkLst>
        </pc:graphicFrameChg>
        <pc:graphicFrameChg chg="add del mod">
          <ac:chgData name="Canuette, W. Kyle" userId="c82f62dc-52dc-4188-bd8e-647bc9b55d9e" providerId="ADAL" clId="{CD09CDE2-1355-48D9-9961-1B6CA73C08B9}" dt="2023-03-14T19:30:23.392" v="121"/>
          <ac:graphicFrameMkLst>
            <pc:docMk/>
            <pc:sldMk cId="1815750250" sldId="268"/>
            <ac:graphicFrameMk id="36" creationId="{9E48FC7C-E95D-62B2-9B0B-8AF2E72EA3F5}"/>
          </ac:graphicFrameMkLst>
        </pc:graphicFrameChg>
        <pc:graphicFrameChg chg="add mod modGraphic">
          <ac:chgData name="Canuette, W. Kyle" userId="c82f62dc-52dc-4188-bd8e-647bc9b55d9e" providerId="ADAL" clId="{CD09CDE2-1355-48D9-9961-1B6CA73C08B9}" dt="2023-03-14T19:32:51.323" v="178" actId="1036"/>
          <ac:graphicFrameMkLst>
            <pc:docMk/>
            <pc:sldMk cId="1815750250" sldId="268"/>
            <ac:graphicFrameMk id="42" creationId="{369D3779-11F6-0BCE-DCFA-7C4B449DEE64}"/>
          </ac:graphicFrameMkLst>
        </pc:graphicFrameChg>
      </pc:sldChg>
      <pc:sldChg chg="addSp delSp modSp mod">
        <pc:chgData name="Canuette, W. Kyle" userId="c82f62dc-52dc-4188-bd8e-647bc9b55d9e" providerId="ADAL" clId="{CD09CDE2-1355-48D9-9961-1B6CA73C08B9}" dt="2023-03-14T19:35:13.649" v="275" actId="14100"/>
        <pc:sldMkLst>
          <pc:docMk/>
          <pc:sldMk cId="424346239" sldId="281"/>
        </pc:sldMkLst>
        <pc:spChg chg="mod">
          <ac:chgData name="Canuette, W. Kyle" userId="c82f62dc-52dc-4188-bd8e-647bc9b55d9e" providerId="ADAL" clId="{CD09CDE2-1355-48D9-9961-1B6CA73C08B9}" dt="2023-03-14T19:34:15.345" v="255" actId="20577"/>
          <ac:spMkLst>
            <pc:docMk/>
            <pc:sldMk cId="424346239" sldId="281"/>
            <ac:spMk id="2" creationId="{9AFB837C-3E07-4129-B371-9F5CA97D5605}"/>
          </ac:spMkLst>
        </pc:spChg>
        <pc:spChg chg="del">
          <ac:chgData name="Canuette, W. Kyle" userId="c82f62dc-52dc-4188-bd8e-647bc9b55d9e" providerId="ADAL" clId="{CD09CDE2-1355-48D9-9961-1B6CA73C08B9}" dt="2023-03-14T19:34:17.377" v="256" actId="478"/>
          <ac:spMkLst>
            <pc:docMk/>
            <pc:sldMk cId="424346239" sldId="281"/>
            <ac:spMk id="6" creationId="{C15470E5-2FA3-E09F-59A5-4402F0E7B4E3}"/>
          </ac:spMkLst>
        </pc:spChg>
        <pc:spChg chg="del">
          <ac:chgData name="Canuette, W. Kyle" userId="c82f62dc-52dc-4188-bd8e-647bc9b55d9e" providerId="ADAL" clId="{CD09CDE2-1355-48D9-9961-1B6CA73C08B9}" dt="2023-03-14T19:34:18.648" v="257" actId="478"/>
          <ac:spMkLst>
            <pc:docMk/>
            <pc:sldMk cId="424346239" sldId="281"/>
            <ac:spMk id="8" creationId="{1A61DD1B-D70A-E9DC-6827-A58E4E882272}"/>
          </ac:spMkLst>
        </pc:spChg>
        <pc:graphicFrameChg chg="add del mod">
          <ac:chgData name="Canuette, W. Kyle" userId="c82f62dc-52dc-4188-bd8e-647bc9b55d9e" providerId="ADAL" clId="{CD09CDE2-1355-48D9-9961-1B6CA73C08B9}" dt="2023-03-14T19:34:27.483" v="259"/>
          <ac:graphicFrameMkLst>
            <pc:docMk/>
            <pc:sldMk cId="424346239" sldId="281"/>
            <ac:graphicFrameMk id="3" creationId="{FE20FFA1-B6C2-0556-C0B3-3190509373B7}"/>
          </ac:graphicFrameMkLst>
        </pc:graphicFrameChg>
        <pc:graphicFrameChg chg="add del mod">
          <ac:chgData name="Canuette, W. Kyle" userId="c82f62dc-52dc-4188-bd8e-647bc9b55d9e" providerId="ADAL" clId="{CD09CDE2-1355-48D9-9961-1B6CA73C08B9}" dt="2023-03-14T19:34:30.828" v="261"/>
          <ac:graphicFrameMkLst>
            <pc:docMk/>
            <pc:sldMk cId="424346239" sldId="281"/>
            <ac:graphicFrameMk id="5" creationId="{8601267C-5C46-4D57-2CFF-5540DDCAE949}"/>
          </ac:graphicFrameMkLst>
        </pc:graphicFrameChg>
        <pc:graphicFrameChg chg="add mod modGraphic">
          <ac:chgData name="Canuette, W. Kyle" userId="c82f62dc-52dc-4188-bd8e-647bc9b55d9e" providerId="ADAL" clId="{CD09CDE2-1355-48D9-9961-1B6CA73C08B9}" dt="2023-03-14T19:35:13.649" v="275" actId="14100"/>
          <ac:graphicFrameMkLst>
            <pc:docMk/>
            <pc:sldMk cId="424346239" sldId="281"/>
            <ac:graphicFrameMk id="7" creationId="{EBC07E15-134B-C54F-B227-2CA17222D1F6}"/>
          </ac:graphicFrameMkLst>
        </pc:graphicFrameChg>
      </pc:sldChg>
      <pc:sldChg chg="addSp delSp modSp mod chgLayout">
        <pc:chgData name="Canuette, W. Kyle" userId="c82f62dc-52dc-4188-bd8e-647bc9b55d9e" providerId="ADAL" clId="{CD09CDE2-1355-48D9-9961-1B6CA73C08B9}" dt="2023-03-14T19:38:21.857" v="380" actId="14734"/>
        <pc:sldMkLst>
          <pc:docMk/>
          <pc:sldMk cId="2153716025" sldId="282"/>
        </pc:sldMkLst>
        <pc:spChg chg="mod ord">
          <ac:chgData name="Canuette, W. Kyle" userId="c82f62dc-52dc-4188-bd8e-647bc9b55d9e" providerId="ADAL" clId="{CD09CDE2-1355-48D9-9961-1B6CA73C08B9}" dt="2023-03-14T19:37:38.560" v="355" actId="20577"/>
          <ac:spMkLst>
            <pc:docMk/>
            <pc:sldMk cId="2153716025" sldId="282"/>
            <ac:spMk id="2" creationId="{9AFB837C-3E07-4129-B371-9F5CA97D5605}"/>
          </ac:spMkLst>
        </pc:spChg>
        <pc:spChg chg="mod ord">
          <ac:chgData name="Canuette, W. Kyle" userId="c82f62dc-52dc-4188-bd8e-647bc9b55d9e" providerId="ADAL" clId="{CD09CDE2-1355-48D9-9961-1B6CA73C08B9}" dt="2023-03-14T19:36:49.732" v="332" actId="700"/>
          <ac:spMkLst>
            <pc:docMk/>
            <pc:sldMk cId="2153716025" sldId="282"/>
            <ac:spMk id="4" creationId="{00210221-3F4A-4187-A674-5BB2A5218FDE}"/>
          </ac:spMkLst>
        </pc:spChg>
        <pc:spChg chg="add del mod">
          <ac:chgData name="Canuette, W. Kyle" userId="c82f62dc-52dc-4188-bd8e-647bc9b55d9e" providerId="ADAL" clId="{CD09CDE2-1355-48D9-9961-1B6CA73C08B9}" dt="2023-03-14T19:35:48.334" v="318"/>
          <ac:spMkLst>
            <pc:docMk/>
            <pc:sldMk cId="2153716025" sldId="282"/>
            <ac:spMk id="5" creationId="{3AE66C83-CF9F-3EDB-1869-30ACF6B365F5}"/>
          </ac:spMkLst>
        </pc:spChg>
        <pc:spChg chg="del">
          <ac:chgData name="Canuette, W. Kyle" userId="c82f62dc-52dc-4188-bd8e-647bc9b55d9e" providerId="ADAL" clId="{CD09CDE2-1355-48D9-9961-1B6CA73C08B9}" dt="2023-03-14T19:35:43.319" v="316" actId="478"/>
          <ac:spMkLst>
            <pc:docMk/>
            <pc:sldMk cId="2153716025" sldId="282"/>
            <ac:spMk id="6" creationId="{C15470E5-2FA3-E09F-59A5-4402F0E7B4E3}"/>
          </ac:spMkLst>
        </pc:spChg>
        <pc:spChg chg="add del mod">
          <ac:chgData name="Canuette, W. Kyle" userId="c82f62dc-52dc-4188-bd8e-647bc9b55d9e" providerId="ADAL" clId="{CD09CDE2-1355-48D9-9961-1B6CA73C08B9}" dt="2023-03-14T19:35:48.334" v="318"/>
          <ac:spMkLst>
            <pc:docMk/>
            <pc:sldMk cId="2153716025" sldId="282"/>
            <ac:spMk id="7" creationId="{E02231EF-989C-E4F7-D7D3-0AB9A93DCBB2}"/>
          </ac:spMkLst>
        </pc:spChg>
        <pc:spChg chg="add del mod">
          <ac:chgData name="Canuette, W. Kyle" userId="c82f62dc-52dc-4188-bd8e-647bc9b55d9e" providerId="ADAL" clId="{CD09CDE2-1355-48D9-9961-1B6CA73C08B9}" dt="2023-03-14T19:35:48.334" v="318"/>
          <ac:spMkLst>
            <pc:docMk/>
            <pc:sldMk cId="2153716025" sldId="282"/>
            <ac:spMk id="8" creationId="{41DB3290-40ED-7262-80B0-AF33A9C6FEB6}"/>
          </ac:spMkLst>
        </pc:spChg>
        <pc:spChg chg="add del">
          <ac:chgData name="Canuette, W. Kyle" userId="c82f62dc-52dc-4188-bd8e-647bc9b55d9e" providerId="ADAL" clId="{CD09CDE2-1355-48D9-9961-1B6CA73C08B9}" dt="2023-03-14T19:35:50.651" v="321" actId="22"/>
          <ac:spMkLst>
            <pc:docMk/>
            <pc:sldMk cId="2153716025" sldId="282"/>
            <ac:spMk id="10" creationId="{F27EF843-7B1F-69E2-859B-4BD806DCC9A3}"/>
          </ac:spMkLst>
        </pc:spChg>
        <pc:spChg chg="add mod">
          <ac:chgData name="Canuette, W. Kyle" userId="c82f62dc-52dc-4188-bd8e-647bc9b55d9e" providerId="ADAL" clId="{CD09CDE2-1355-48D9-9961-1B6CA73C08B9}" dt="2023-03-14T19:35:57.680" v="323" actId="1076"/>
          <ac:spMkLst>
            <pc:docMk/>
            <pc:sldMk cId="2153716025" sldId="282"/>
            <ac:spMk id="12" creationId="{BF08A78A-0644-DFDB-8642-234915F61B95}"/>
          </ac:spMkLst>
        </pc:spChg>
        <pc:spChg chg="add mod">
          <ac:chgData name="Canuette, W. Kyle" userId="c82f62dc-52dc-4188-bd8e-647bc9b55d9e" providerId="ADAL" clId="{CD09CDE2-1355-48D9-9961-1B6CA73C08B9}" dt="2023-03-14T19:35:57.680" v="323" actId="1076"/>
          <ac:spMkLst>
            <pc:docMk/>
            <pc:sldMk cId="2153716025" sldId="282"/>
            <ac:spMk id="13" creationId="{FF31A355-BF54-1CEF-63A8-8DFB5CB2648E}"/>
          </ac:spMkLst>
        </pc:spChg>
        <pc:spChg chg="add del mod">
          <ac:chgData name="Canuette, W. Kyle" userId="c82f62dc-52dc-4188-bd8e-647bc9b55d9e" providerId="ADAL" clId="{CD09CDE2-1355-48D9-9961-1B6CA73C08B9}" dt="2023-03-14T19:37:32.321" v="344" actId="478"/>
          <ac:spMkLst>
            <pc:docMk/>
            <pc:sldMk cId="2153716025" sldId="282"/>
            <ac:spMk id="14" creationId="{DED83CA1-5546-096E-D35D-CB1A93318CE0}"/>
          </ac:spMkLst>
        </pc:spChg>
        <pc:spChg chg="add del mod ord">
          <ac:chgData name="Canuette, W. Kyle" userId="c82f62dc-52dc-4188-bd8e-647bc9b55d9e" providerId="ADAL" clId="{CD09CDE2-1355-48D9-9961-1B6CA73C08B9}" dt="2023-03-14T19:36:49.732" v="332" actId="700"/>
          <ac:spMkLst>
            <pc:docMk/>
            <pc:sldMk cId="2153716025" sldId="282"/>
            <ac:spMk id="15" creationId="{9900A63C-3D27-6977-833A-0392E5FC3EF0}"/>
          </ac:spMkLst>
        </pc:spChg>
        <pc:spChg chg="add mod">
          <ac:chgData name="Canuette, W. Kyle" userId="c82f62dc-52dc-4188-bd8e-647bc9b55d9e" providerId="ADAL" clId="{CD09CDE2-1355-48D9-9961-1B6CA73C08B9}" dt="2023-03-14T19:38:15.206" v="378" actId="14100"/>
          <ac:spMkLst>
            <pc:docMk/>
            <pc:sldMk cId="2153716025" sldId="282"/>
            <ac:spMk id="16" creationId="{B18E5819-283F-2C99-E480-659626E75279}"/>
          </ac:spMkLst>
        </pc:spChg>
        <pc:graphicFrameChg chg="add del mod">
          <ac:chgData name="Canuette, W. Kyle" userId="c82f62dc-52dc-4188-bd8e-647bc9b55d9e" providerId="ADAL" clId="{CD09CDE2-1355-48D9-9961-1B6CA73C08B9}" dt="2023-03-14T19:35:48.334" v="318"/>
          <ac:graphicFrameMkLst>
            <pc:docMk/>
            <pc:sldMk cId="2153716025" sldId="282"/>
            <ac:graphicFrameMk id="3" creationId="{ECEC683A-3427-01D6-F634-8937A07A528C}"/>
          </ac:graphicFrameMkLst>
        </pc:graphicFrameChg>
        <pc:graphicFrameChg chg="add mod modGraphic">
          <ac:chgData name="Canuette, W. Kyle" userId="c82f62dc-52dc-4188-bd8e-647bc9b55d9e" providerId="ADAL" clId="{CD09CDE2-1355-48D9-9961-1B6CA73C08B9}" dt="2023-03-14T19:38:21.857" v="380" actId="14734"/>
          <ac:graphicFrameMkLst>
            <pc:docMk/>
            <pc:sldMk cId="2153716025" sldId="282"/>
            <ac:graphicFrameMk id="11" creationId="{E5DCF777-C0BA-1719-4FF6-EB4650317D8A}"/>
          </ac:graphicFrameMkLst>
        </pc:graphicFrameChg>
      </pc:sldChg>
      <pc:sldChg chg="modSp mod">
        <pc:chgData name="Canuette, W. Kyle" userId="c82f62dc-52dc-4188-bd8e-647bc9b55d9e" providerId="ADAL" clId="{CD09CDE2-1355-48D9-9961-1B6CA73C08B9}" dt="2023-03-14T19:39:25.937" v="400" actId="14100"/>
        <pc:sldMkLst>
          <pc:docMk/>
          <pc:sldMk cId="3267428124" sldId="283"/>
        </pc:sldMkLst>
        <pc:spChg chg="mod">
          <ac:chgData name="Canuette, W. Kyle" userId="c82f62dc-52dc-4188-bd8e-647bc9b55d9e" providerId="ADAL" clId="{CD09CDE2-1355-48D9-9961-1B6CA73C08B9}" dt="2023-03-14T19:38:54.884" v="381"/>
          <ac:spMkLst>
            <pc:docMk/>
            <pc:sldMk cId="3267428124" sldId="283"/>
            <ac:spMk id="2" creationId="{9AFB837C-3E07-4129-B371-9F5CA97D5605}"/>
          </ac:spMkLst>
        </pc:spChg>
        <pc:spChg chg="mod">
          <ac:chgData name="Canuette, W. Kyle" userId="c82f62dc-52dc-4188-bd8e-647bc9b55d9e" providerId="ADAL" clId="{CD09CDE2-1355-48D9-9961-1B6CA73C08B9}" dt="2023-03-14T19:39:25.937" v="400" actId="14100"/>
          <ac:spMkLst>
            <pc:docMk/>
            <pc:sldMk cId="3267428124" sldId="283"/>
            <ac:spMk id="6" creationId="{C15470E5-2FA3-E09F-59A5-4402F0E7B4E3}"/>
          </ac:spMkLst>
        </pc:spChg>
      </pc:sldChg>
      <pc:sldChg chg="modSp mod ord">
        <pc:chgData name="Canuette, W. Kyle" userId="c82f62dc-52dc-4188-bd8e-647bc9b55d9e" providerId="ADAL" clId="{CD09CDE2-1355-48D9-9961-1B6CA73C08B9}" dt="2023-03-14T19:40:31.629" v="469"/>
        <pc:sldMkLst>
          <pc:docMk/>
          <pc:sldMk cId="1925853315" sldId="284"/>
        </pc:sldMkLst>
        <pc:spChg chg="mod">
          <ac:chgData name="Canuette, W. Kyle" userId="c82f62dc-52dc-4188-bd8e-647bc9b55d9e" providerId="ADAL" clId="{CD09CDE2-1355-48D9-9961-1B6CA73C08B9}" dt="2023-03-14T19:39:59.462" v="460" actId="20577"/>
          <ac:spMkLst>
            <pc:docMk/>
            <pc:sldMk cId="1925853315" sldId="284"/>
            <ac:spMk id="2" creationId="{9AFB837C-3E07-4129-B371-9F5CA97D5605}"/>
          </ac:spMkLst>
        </pc:spChg>
        <pc:spChg chg="mod">
          <ac:chgData name="Canuette, W. Kyle" userId="c82f62dc-52dc-4188-bd8e-647bc9b55d9e" providerId="ADAL" clId="{CD09CDE2-1355-48D9-9961-1B6CA73C08B9}" dt="2023-03-14T19:40:24.943" v="466" actId="1076"/>
          <ac:spMkLst>
            <pc:docMk/>
            <pc:sldMk cId="1925853315" sldId="284"/>
            <ac:spMk id="6" creationId="{C15470E5-2FA3-E09F-59A5-4402F0E7B4E3}"/>
          </ac:spMkLst>
        </pc:spChg>
      </pc:sldChg>
      <pc:sldChg chg="del ord">
        <pc:chgData name="Canuette, W. Kyle" userId="c82f62dc-52dc-4188-bd8e-647bc9b55d9e" providerId="ADAL" clId="{CD09CDE2-1355-48D9-9961-1B6CA73C08B9}" dt="2023-03-14T19:43:57.281" v="568" actId="47"/>
        <pc:sldMkLst>
          <pc:docMk/>
          <pc:sldMk cId="3999766309" sldId="285"/>
        </pc:sldMkLst>
      </pc:sldChg>
      <pc:sldChg chg="del">
        <pc:chgData name="Canuette, W. Kyle" userId="c82f62dc-52dc-4188-bd8e-647bc9b55d9e" providerId="ADAL" clId="{CD09CDE2-1355-48D9-9961-1B6CA73C08B9}" dt="2023-03-14T19:43:58.831" v="569" actId="47"/>
        <pc:sldMkLst>
          <pc:docMk/>
          <pc:sldMk cId="2423613175" sldId="286"/>
        </pc:sldMkLst>
      </pc:sldChg>
      <pc:sldChg chg="del ord">
        <pc:chgData name="Canuette, W. Kyle" userId="c82f62dc-52dc-4188-bd8e-647bc9b55d9e" providerId="ADAL" clId="{CD09CDE2-1355-48D9-9961-1B6CA73C08B9}" dt="2023-03-14T19:43:55.393" v="567" actId="47"/>
        <pc:sldMkLst>
          <pc:docMk/>
          <pc:sldMk cId="2427426633" sldId="287"/>
        </pc:sldMkLst>
      </pc:sldChg>
      <pc:sldChg chg="modSp add mod">
        <pc:chgData name="Canuette, W. Kyle" userId="c82f62dc-52dc-4188-bd8e-647bc9b55d9e" providerId="ADAL" clId="{CD09CDE2-1355-48D9-9961-1B6CA73C08B9}" dt="2023-03-14T19:41:20.441" v="500" actId="20577"/>
        <pc:sldMkLst>
          <pc:docMk/>
          <pc:sldMk cId="54087533" sldId="288"/>
        </pc:sldMkLst>
        <pc:spChg chg="mod">
          <ac:chgData name="Canuette, W. Kyle" userId="c82f62dc-52dc-4188-bd8e-647bc9b55d9e" providerId="ADAL" clId="{CD09CDE2-1355-48D9-9961-1B6CA73C08B9}" dt="2023-03-14T19:40:36.822" v="471" actId="27636"/>
          <ac:spMkLst>
            <pc:docMk/>
            <pc:sldMk cId="54087533" sldId="288"/>
            <ac:spMk id="2" creationId="{9AFB837C-3E07-4129-B371-9F5CA97D5605}"/>
          </ac:spMkLst>
        </pc:spChg>
        <pc:spChg chg="mod">
          <ac:chgData name="Canuette, W. Kyle" userId="c82f62dc-52dc-4188-bd8e-647bc9b55d9e" providerId="ADAL" clId="{CD09CDE2-1355-48D9-9961-1B6CA73C08B9}" dt="2023-03-14T19:41:20.441" v="500" actId="20577"/>
          <ac:spMkLst>
            <pc:docMk/>
            <pc:sldMk cId="54087533" sldId="288"/>
            <ac:spMk id="6" creationId="{C15470E5-2FA3-E09F-59A5-4402F0E7B4E3}"/>
          </ac:spMkLst>
        </pc:spChg>
      </pc:sldChg>
      <pc:sldChg chg="addSp delSp modSp add mod ord">
        <pc:chgData name="Canuette, W. Kyle" userId="c82f62dc-52dc-4188-bd8e-647bc9b55d9e" providerId="ADAL" clId="{CD09CDE2-1355-48D9-9961-1B6CA73C08B9}" dt="2023-03-14T19:43:20.205" v="538"/>
        <pc:sldMkLst>
          <pc:docMk/>
          <pc:sldMk cId="2926120619" sldId="289"/>
        </pc:sldMkLst>
        <pc:spChg chg="add del mod">
          <ac:chgData name="Canuette, W. Kyle" userId="c82f62dc-52dc-4188-bd8e-647bc9b55d9e" providerId="ADAL" clId="{CD09CDE2-1355-48D9-9961-1B6CA73C08B9}" dt="2023-03-14T19:41:35.988" v="505"/>
          <ac:spMkLst>
            <pc:docMk/>
            <pc:sldMk cId="2926120619" sldId="289"/>
            <ac:spMk id="5" creationId="{41F5E717-CBE4-884D-C1F6-B17D276B77F4}"/>
          </ac:spMkLst>
        </pc:spChg>
        <pc:spChg chg="mod">
          <ac:chgData name="Canuette, W. Kyle" userId="c82f62dc-52dc-4188-bd8e-647bc9b55d9e" providerId="ADAL" clId="{CD09CDE2-1355-48D9-9961-1B6CA73C08B9}" dt="2023-03-14T19:41:43.468" v="508"/>
          <ac:spMkLst>
            <pc:docMk/>
            <pc:sldMk cId="2926120619" sldId="289"/>
            <ac:spMk id="6" creationId="{C15470E5-2FA3-E09F-59A5-4402F0E7B4E3}"/>
          </ac:spMkLst>
        </pc:spChg>
        <pc:graphicFrameChg chg="add del mod">
          <ac:chgData name="Canuette, W. Kyle" userId="c82f62dc-52dc-4188-bd8e-647bc9b55d9e" providerId="ADAL" clId="{CD09CDE2-1355-48D9-9961-1B6CA73C08B9}" dt="2023-03-14T19:41:35.988" v="505"/>
          <ac:graphicFrameMkLst>
            <pc:docMk/>
            <pc:sldMk cId="2926120619" sldId="289"/>
            <ac:graphicFrameMk id="3" creationId="{79991586-DA47-0B5B-6039-3026796F68F6}"/>
          </ac:graphicFrameMkLst>
        </pc:graphicFrameChg>
        <pc:graphicFrameChg chg="add mod modGraphic">
          <ac:chgData name="Canuette, W. Kyle" userId="c82f62dc-52dc-4188-bd8e-647bc9b55d9e" providerId="ADAL" clId="{CD09CDE2-1355-48D9-9961-1B6CA73C08B9}" dt="2023-03-14T19:43:20.205" v="538"/>
          <ac:graphicFrameMkLst>
            <pc:docMk/>
            <pc:sldMk cId="2926120619" sldId="289"/>
            <ac:graphicFrameMk id="7" creationId="{680A08C0-8098-85D9-0ADF-F70207EC944B}"/>
          </ac:graphicFrameMkLst>
        </pc:graphicFrameChg>
      </pc:sldChg>
      <pc:sldChg chg="modSp add mod ord">
        <pc:chgData name="Canuette, W. Kyle" userId="c82f62dc-52dc-4188-bd8e-647bc9b55d9e" providerId="ADAL" clId="{CD09CDE2-1355-48D9-9961-1B6CA73C08B9}" dt="2023-03-14T19:43:49.584" v="566" actId="6549"/>
        <pc:sldMkLst>
          <pc:docMk/>
          <pc:sldMk cId="846968311" sldId="290"/>
        </pc:sldMkLst>
        <pc:spChg chg="mod">
          <ac:chgData name="Canuette, W. Kyle" userId="c82f62dc-52dc-4188-bd8e-647bc9b55d9e" providerId="ADAL" clId="{CD09CDE2-1355-48D9-9961-1B6CA73C08B9}" dt="2023-03-14T19:43:49.584" v="566" actId="6549"/>
          <ac:spMkLst>
            <pc:docMk/>
            <pc:sldMk cId="846968311" sldId="290"/>
            <ac:spMk id="6" creationId="{C15470E5-2FA3-E09F-59A5-4402F0E7B4E3}"/>
          </ac:spMkLst>
        </pc:spChg>
      </pc:sldChg>
      <pc:sldChg chg="modSp new mod">
        <pc:chgData name="Canuette, W. Kyle" userId="c82f62dc-52dc-4188-bd8e-647bc9b55d9e" providerId="ADAL" clId="{CD09CDE2-1355-48D9-9961-1B6CA73C08B9}" dt="2023-03-14T19:50:32.144" v="727" actId="20577"/>
        <pc:sldMkLst>
          <pc:docMk/>
          <pc:sldMk cId="2468878646" sldId="291"/>
        </pc:sldMkLst>
        <pc:spChg chg="mod">
          <ac:chgData name="Canuette, W. Kyle" userId="c82f62dc-52dc-4188-bd8e-647bc9b55d9e" providerId="ADAL" clId="{CD09CDE2-1355-48D9-9961-1B6CA73C08B9}" dt="2023-03-14T19:45:43.878" v="653" actId="255"/>
          <ac:spMkLst>
            <pc:docMk/>
            <pc:sldMk cId="2468878646" sldId="291"/>
            <ac:spMk id="2" creationId="{54BC5F77-70AE-E4F6-2927-7F05BA09F4A6}"/>
          </ac:spMkLst>
        </pc:spChg>
        <pc:spChg chg="mod">
          <ac:chgData name="Canuette, W. Kyle" userId="c82f62dc-52dc-4188-bd8e-647bc9b55d9e" providerId="ADAL" clId="{CD09CDE2-1355-48D9-9961-1B6CA73C08B9}" dt="2023-03-14T19:50:32.144" v="727" actId="20577"/>
          <ac:spMkLst>
            <pc:docMk/>
            <pc:sldMk cId="2468878646" sldId="291"/>
            <ac:spMk id="3" creationId="{40A2AB73-3994-ADE7-C3DA-772035D8D276}"/>
          </ac:spMkLst>
        </pc:spChg>
      </pc:sldChg>
    </pc:docChg>
  </pc:docChgLst>
  <pc:docChgLst>
    <pc:chgData name="White (she/her), Whitney" userId="65f39021-2f1d-4d8b-87dc-b123826f65bf" providerId="ADAL" clId="{5D07CDB0-4B60-4F0B-BAA6-553381E52D87}"/>
    <pc:docChg chg="modSld">
      <pc:chgData name="White (she/her), Whitney" userId="65f39021-2f1d-4d8b-87dc-b123826f65bf" providerId="ADAL" clId="{5D07CDB0-4B60-4F0B-BAA6-553381E52D87}" dt="2023-08-19T02:56:21.747" v="44" actId="962"/>
      <pc:docMkLst>
        <pc:docMk/>
      </pc:docMkLst>
      <pc:sldChg chg="addSp modSp mod">
        <pc:chgData name="White (she/her), Whitney" userId="65f39021-2f1d-4d8b-87dc-b123826f65bf" providerId="ADAL" clId="{5D07CDB0-4B60-4F0B-BAA6-553381E52D87}" dt="2023-08-19T02:31:55.179" v="9" actId="1076"/>
        <pc:sldMkLst>
          <pc:docMk/>
          <pc:sldMk cId="1482277026" sldId="256"/>
        </pc:sldMkLst>
        <pc:spChg chg="mod">
          <ac:chgData name="White (she/her), Whitney" userId="65f39021-2f1d-4d8b-87dc-b123826f65bf" providerId="ADAL" clId="{5D07CDB0-4B60-4F0B-BAA6-553381E52D87}" dt="2023-08-19T02:31:50.049" v="7" actId="1076"/>
          <ac:spMkLst>
            <pc:docMk/>
            <pc:sldMk cId="1482277026" sldId="256"/>
            <ac:spMk id="2" creationId="{BFFCF5BD-F8FF-4A67-A8B6-EBB21E79279B}"/>
          </ac:spMkLst>
        </pc:spChg>
        <pc:spChg chg="add mod">
          <ac:chgData name="White (she/her), Whitney" userId="65f39021-2f1d-4d8b-87dc-b123826f65bf" providerId="ADAL" clId="{5D07CDB0-4B60-4F0B-BAA6-553381E52D87}" dt="2023-08-19T02:31:55.179" v="9" actId="1076"/>
          <ac:spMkLst>
            <pc:docMk/>
            <pc:sldMk cId="1482277026" sldId="256"/>
            <ac:spMk id="4" creationId="{6D5E14E4-334D-C841-1EF2-AEC85E3E06F6}"/>
          </ac:spMkLst>
        </pc:spChg>
      </pc:sldChg>
      <pc:sldChg chg="modSp mod">
        <pc:chgData name="White (she/her), Whitney" userId="65f39021-2f1d-4d8b-87dc-b123826f65bf" providerId="ADAL" clId="{5D07CDB0-4B60-4F0B-BAA6-553381E52D87}" dt="2023-08-19T02:10:57.635" v="6" actId="20577"/>
        <pc:sldMkLst>
          <pc:docMk/>
          <pc:sldMk cId="2772527113" sldId="259"/>
        </pc:sldMkLst>
        <pc:spChg chg="mod">
          <ac:chgData name="White (she/her), Whitney" userId="65f39021-2f1d-4d8b-87dc-b123826f65bf" providerId="ADAL" clId="{5D07CDB0-4B60-4F0B-BAA6-553381E52D87}" dt="2023-08-19T02:10:57.635" v="6" actId="20577"/>
          <ac:spMkLst>
            <pc:docMk/>
            <pc:sldMk cId="2772527113" sldId="259"/>
            <ac:spMk id="3" creationId="{8CE08C7F-0286-423B-92F7-DEB89F31111A}"/>
          </ac:spMkLst>
        </pc:spChg>
      </pc:sldChg>
      <pc:sldChg chg="modSp mod">
        <pc:chgData name="White (she/her), Whitney" userId="65f39021-2f1d-4d8b-87dc-b123826f65bf" providerId="ADAL" clId="{5D07CDB0-4B60-4F0B-BAA6-553381E52D87}" dt="2023-08-19T02:55:22.401" v="39" actId="13244"/>
        <pc:sldMkLst>
          <pc:docMk/>
          <pc:sldMk cId="1815750250" sldId="268"/>
        </pc:sldMkLst>
        <pc:spChg chg="ord">
          <ac:chgData name="White (she/her), Whitney" userId="65f39021-2f1d-4d8b-87dc-b123826f65bf" providerId="ADAL" clId="{5D07CDB0-4B60-4F0B-BAA6-553381E52D87}" dt="2023-08-19T02:54:27.657" v="36" actId="13244"/>
          <ac:spMkLst>
            <pc:docMk/>
            <pc:sldMk cId="1815750250" sldId="268"/>
            <ac:spMk id="4" creationId="{00210221-3F4A-4187-A674-5BB2A5218FDE}"/>
          </ac:spMkLst>
        </pc:spChg>
        <pc:spChg chg="mod">
          <ac:chgData name="White (she/her), Whitney" userId="65f39021-2f1d-4d8b-87dc-b123826f65bf" providerId="ADAL" clId="{5D07CDB0-4B60-4F0B-BAA6-553381E52D87}" dt="2023-08-19T02:54:22.301" v="35" actId="1076"/>
          <ac:spMkLst>
            <pc:docMk/>
            <pc:sldMk cId="1815750250" sldId="268"/>
            <ac:spMk id="5" creationId="{582EE78C-86AE-C52D-145C-0D42B19DA518}"/>
          </ac:spMkLst>
        </pc:spChg>
        <pc:spChg chg="ord">
          <ac:chgData name="White (she/her), Whitney" userId="65f39021-2f1d-4d8b-87dc-b123826f65bf" providerId="ADAL" clId="{5D07CDB0-4B60-4F0B-BAA6-553381E52D87}" dt="2023-08-19T02:55:18.536" v="38" actId="13244"/>
          <ac:spMkLst>
            <pc:docMk/>
            <pc:sldMk cId="1815750250" sldId="268"/>
            <ac:spMk id="10" creationId="{57EED722-A3B6-6F80-C149-7C326207762C}"/>
          </ac:spMkLst>
        </pc:spChg>
        <pc:spChg chg="ord">
          <ac:chgData name="White (she/her), Whitney" userId="65f39021-2f1d-4d8b-87dc-b123826f65bf" providerId="ADAL" clId="{5D07CDB0-4B60-4F0B-BAA6-553381E52D87}" dt="2023-08-19T02:55:22.401" v="39" actId="13244"/>
          <ac:spMkLst>
            <pc:docMk/>
            <pc:sldMk cId="1815750250" sldId="268"/>
            <ac:spMk id="11" creationId="{9B67552B-5859-9E03-C4CD-AA43E50A53D8}"/>
          </ac:spMkLst>
        </pc:spChg>
        <pc:graphicFrameChg chg="ord">
          <ac:chgData name="White (she/her), Whitney" userId="65f39021-2f1d-4d8b-87dc-b123826f65bf" providerId="ADAL" clId="{5D07CDB0-4B60-4F0B-BAA6-553381E52D87}" dt="2023-08-19T02:54:57.328" v="37" actId="13244"/>
          <ac:graphicFrameMkLst>
            <pc:docMk/>
            <pc:sldMk cId="1815750250" sldId="268"/>
            <ac:graphicFrameMk id="33" creationId="{DFC48B69-BDBE-4E4D-767D-980C0D9F68B8}"/>
          </ac:graphicFrameMkLst>
        </pc:graphicFrameChg>
      </pc:sldChg>
      <pc:sldChg chg="modSp mod">
        <pc:chgData name="White (she/her), Whitney" userId="65f39021-2f1d-4d8b-87dc-b123826f65bf" providerId="ADAL" clId="{5D07CDB0-4B60-4F0B-BAA6-553381E52D87}" dt="2023-08-19T02:56:00.922" v="41" actId="13244"/>
        <pc:sldMkLst>
          <pc:docMk/>
          <pc:sldMk cId="2153716025" sldId="282"/>
        </pc:sldMkLst>
        <pc:spChg chg="ord">
          <ac:chgData name="White (she/her), Whitney" userId="65f39021-2f1d-4d8b-87dc-b123826f65bf" providerId="ADAL" clId="{5D07CDB0-4B60-4F0B-BAA6-553381E52D87}" dt="2023-08-19T02:55:52.071" v="40" actId="13244"/>
          <ac:spMkLst>
            <pc:docMk/>
            <pc:sldMk cId="2153716025" sldId="282"/>
            <ac:spMk id="4" creationId="{00210221-3F4A-4187-A674-5BB2A5218FDE}"/>
          </ac:spMkLst>
        </pc:spChg>
        <pc:spChg chg="ord">
          <ac:chgData name="White (she/her), Whitney" userId="65f39021-2f1d-4d8b-87dc-b123826f65bf" providerId="ADAL" clId="{5D07CDB0-4B60-4F0B-BAA6-553381E52D87}" dt="2023-08-19T02:56:00.922" v="41" actId="13244"/>
          <ac:spMkLst>
            <pc:docMk/>
            <pc:sldMk cId="2153716025" sldId="282"/>
            <ac:spMk id="16" creationId="{B18E5819-283F-2C99-E480-659626E75279}"/>
          </ac:spMkLst>
        </pc:spChg>
      </pc:sldChg>
      <pc:sldChg chg="modSp mod">
        <pc:chgData name="White (she/her), Whitney" userId="65f39021-2f1d-4d8b-87dc-b123826f65bf" providerId="ADAL" clId="{5D07CDB0-4B60-4F0B-BAA6-553381E52D87}" dt="2023-08-19T02:53:02.367" v="10" actId="20577"/>
        <pc:sldMkLst>
          <pc:docMk/>
          <pc:sldMk cId="3267428124" sldId="283"/>
        </pc:sldMkLst>
        <pc:spChg chg="mod">
          <ac:chgData name="White (she/her), Whitney" userId="65f39021-2f1d-4d8b-87dc-b123826f65bf" providerId="ADAL" clId="{5D07CDB0-4B60-4F0B-BAA6-553381E52D87}" dt="2023-08-19T02:53:02.367" v="10" actId="20577"/>
          <ac:spMkLst>
            <pc:docMk/>
            <pc:sldMk cId="3267428124" sldId="283"/>
            <ac:spMk id="2" creationId="{9AFB837C-3E07-4129-B371-9F5CA97D5605}"/>
          </ac:spMkLst>
        </pc:spChg>
      </pc:sldChg>
      <pc:sldChg chg="modSp mod">
        <pc:chgData name="White (she/her), Whitney" userId="65f39021-2f1d-4d8b-87dc-b123826f65bf" providerId="ADAL" clId="{5D07CDB0-4B60-4F0B-BAA6-553381E52D87}" dt="2023-08-19T02:53:35.497" v="28" actId="14100"/>
        <pc:sldMkLst>
          <pc:docMk/>
          <pc:sldMk cId="1925853315" sldId="284"/>
        </pc:sldMkLst>
        <pc:spChg chg="mod">
          <ac:chgData name="White (she/her), Whitney" userId="65f39021-2f1d-4d8b-87dc-b123826f65bf" providerId="ADAL" clId="{5D07CDB0-4B60-4F0B-BAA6-553381E52D87}" dt="2023-08-19T02:53:35.497" v="28" actId="14100"/>
          <ac:spMkLst>
            <pc:docMk/>
            <pc:sldMk cId="1925853315" sldId="284"/>
            <ac:spMk id="2" creationId="{9AFB837C-3E07-4129-B371-9F5CA97D5605}"/>
          </ac:spMkLst>
        </pc:spChg>
      </pc:sldChg>
      <pc:sldChg chg="modSp mod">
        <pc:chgData name="White (she/her), Whitney" userId="65f39021-2f1d-4d8b-87dc-b123826f65bf" providerId="ADAL" clId="{5D07CDB0-4B60-4F0B-BAA6-553381E52D87}" dt="2023-08-19T02:53:48.910" v="29" actId="20577"/>
        <pc:sldMkLst>
          <pc:docMk/>
          <pc:sldMk cId="54087533" sldId="288"/>
        </pc:sldMkLst>
        <pc:spChg chg="mod">
          <ac:chgData name="White (she/her), Whitney" userId="65f39021-2f1d-4d8b-87dc-b123826f65bf" providerId="ADAL" clId="{5D07CDB0-4B60-4F0B-BAA6-553381E52D87}" dt="2023-08-19T02:53:48.910" v="29" actId="20577"/>
          <ac:spMkLst>
            <pc:docMk/>
            <pc:sldMk cId="54087533" sldId="288"/>
            <ac:spMk id="2" creationId="{9AFB837C-3E07-4129-B371-9F5CA97D5605}"/>
          </ac:spMkLst>
        </pc:spChg>
      </pc:sldChg>
      <pc:sldChg chg="modSp mod">
        <pc:chgData name="White (she/her), Whitney" userId="65f39021-2f1d-4d8b-87dc-b123826f65bf" providerId="ADAL" clId="{5D07CDB0-4B60-4F0B-BAA6-553381E52D87}" dt="2023-08-19T02:56:21.747" v="44" actId="962"/>
        <pc:sldMkLst>
          <pc:docMk/>
          <pc:sldMk cId="2926120619" sldId="289"/>
        </pc:sldMkLst>
        <pc:spChg chg="mod">
          <ac:chgData name="White (she/her), Whitney" userId="65f39021-2f1d-4d8b-87dc-b123826f65bf" providerId="ADAL" clId="{5D07CDB0-4B60-4F0B-BAA6-553381E52D87}" dt="2023-08-19T02:53:54.082" v="31" actId="20577"/>
          <ac:spMkLst>
            <pc:docMk/>
            <pc:sldMk cId="2926120619" sldId="289"/>
            <ac:spMk id="2" creationId="{9AFB837C-3E07-4129-B371-9F5CA97D5605}"/>
          </ac:spMkLst>
        </pc:spChg>
        <pc:spChg chg="ord">
          <ac:chgData name="White (she/her), Whitney" userId="65f39021-2f1d-4d8b-87dc-b123826f65bf" providerId="ADAL" clId="{5D07CDB0-4B60-4F0B-BAA6-553381E52D87}" dt="2023-08-19T02:56:10.891" v="42" actId="13244"/>
          <ac:spMkLst>
            <pc:docMk/>
            <pc:sldMk cId="2926120619" sldId="289"/>
            <ac:spMk id="4" creationId="{00210221-3F4A-4187-A674-5BB2A5218FDE}"/>
          </ac:spMkLst>
        </pc:spChg>
        <pc:graphicFrameChg chg="mod">
          <ac:chgData name="White (she/her), Whitney" userId="65f39021-2f1d-4d8b-87dc-b123826f65bf" providerId="ADAL" clId="{5D07CDB0-4B60-4F0B-BAA6-553381E52D87}" dt="2023-08-19T02:56:21.747" v="44" actId="962"/>
          <ac:graphicFrameMkLst>
            <pc:docMk/>
            <pc:sldMk cId="2926120619" sldId="289"/>
            <ac:graphicFrameMk id="7" creationId="{680A08C0-8098-85D9-0ADF-F70207EC944B}"/>
          </ac:graphicFrameMkLst>
        </pc:graphicFrameChg>
      </pc:sldChg>
      <pc:sldChg chg="modSp mod">
        <pc:chgData name="White (she/her), Whitney" userId="65f39021-2f1d-4d8b-87dc-b123826f65bf" providerId="ADAL" clId="{5D07CDB0-4B60-4F0B-BAA6-553381E52D87}" dt="2023-08-19T02:53:58.200" v="34" actId="20577"/>
        <pc:sldMkLst>
          <pc:docMk/>
          <pc:sldMk cId="846968311" sldId="290"/>
        </pc:sldMkLst>
        <pc:spChg chg="mod">
          <ac:chgData name="White (she/her), Whitney" userId="65f39021-2f1d-4d8b-87dc-b123826f65bf" providerId="ADAL" clId="{5D07CDB0-4B60-4F0B-BAA6-553381E52D87}" dt="2023-08-19T02:53:58.200" v="34" actId="20577"/>
          <ac:spMkLst>
            <pc:docMk/>
            <pc:sldMk cId="846968311" sldId="290"/>
            <ac:spMk id="2" creationId="{9AFB837C-3E07-4129-B371-9F5CA97D560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DDE70-9ADB-4C9A-B58D-9BDED1E4A627}" type="datetimeFigureOut">
              <a:rPr lang="en-US" smtClean="0"/>
              <a:t>8/18/2023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49DE8-90B8-4B66-9B76-C7482BDD03BC}" type="slidenum">
              <a:rPr lang="en-US" smtClean="0"/>
              <a:t>‹#›</a:t>
            </a:fld>
            <a:endParaRPr lang="en-US" dirty="0"/>
          </a:p>
        </p:txBody>
      </p:sp>
    </p:spTree>
    <p:extLst>
      <p:ext uri="{BB962C8B-B14F-4D97-AF65-F5344CB8AC3E}">
        <p14:creationId xmlns:p14="http://schemas.microsoft.com/office/powerpoint/2010/main" val="18288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4FD1-C863-4F6C-BC67-9529A3DF2F5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a:t>
            </a:r>
          </a:p>
        </p:txBody>
      </p:sp>
      <p:sp>
        <p:nvSpPr>
          <p:cNvPr id="3" name="Subtitle 2">
            <a:extLst>
              <a:ext uri="{FF2B5EF4-FFF2-40B4-BE49-F238E27FC236}">
                <a16:creationId xmlns:a16="http://schemas.microsoft.com/office/drawing/2014/main" id="{5F02A33A-B5BD-43C3-902B-F6F09D5D238A}"/>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Lesson Plan Title</a:t>
            </a:r>
          </a:p>
        </p:txBody>
      </p:sp>
      <p:sp>
        <p:nvSpPr>
          <p:cNvPr id="4" name="Date Placeholder 3">
            <a:extLst>
              <a:ext uri="{FF2B5EF4-FFF2-40B4-BE49-F238E27FC236}">
                <a16:creationId xmlns:a16="http://schemas.microsoft.com/office/drawing/2014/main" id="{AD677D06-A159-4AA2-93DA-1C52F18ECBD7}"/>
              </a:ext>
            </a:extLst>
          </p:cNvPr>
          <p:cNvSpPr>
            <a:spLocks noGrp="1"/>
          </p:cNvSpPr>
          <p:nvPr>
            <p:ph type="dt" sz="half" idx="10"/>
          </p:nvPr>
        </p:nvSpPr>
        <p:spPr/>
        <p:txBody>
          <a:bodyPr/>
          <a:lstStyle>
            <a:lvl1pPr>
              <a:defRPr/>
            </a:lvl1pPr>
          </a:lstStyle>
          <a:p>
            <a:fld id="{D4C3A9F1-823B-4DED-8A9C-F71E6CE5796E}" type="datetime1">
              <a:rPr lang="en-US" smtClean="0"/>
              <a:t>8/18/2023</a:t>
            </a:fld>
            <a:endParaRPr lang="en-US" dirty="0"/>
          </a:p>
        </p:txBody>
      </p:sp>
      <p:pic>
        <p:nvPicPr>
          <p:cNvPr id="9" name="Picture 8" descr="Icon. This is TEA's logo.">
            <a:extLst>
              <a:ext uri="{FF2B5EF4-FFF2-40B4-BE49-F238E27FC236}">
                <a16:creationId xmlns:a16="http://schemas.microsoft.com/office/drawing/2014/main" id="{659EBB25-66A1-4A3B-BD33-7EA229672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pic>
        <p:nvPicPr>
          <p:cNvPr id="8" name="Picture 7" descr="Icon&#10;&#10;This is TEA's Education and Training logo.">
            <a:extLst>
              <a:ext uri="{FF2B5EF4-FFF2-40B4-BE49-F238E27FC236}">
                <a16:creationId xmlns:a16="http://schemas.microsoft.com/office/drawing/2014/main" id="{253E1ECF-C55D-47F6-BD1B-E5CFD8AC6D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50018" y="5619940"/>
            <a:ext cx="548640" cy="918972"/>
          </a:xfrm>
          <a:prstGeom prst="rect">
            <a:avLst/>
          </a:prstGeom>
        </p:spPr>
      </p:pic>
    </p:spTree>
    <p:extLst>
      <p:ext uri="{BB962C8B-B14F-4D97-AF65-F5344CB8AC3E}">
        <p14:creationId xmlns:p14="http://schemas.microsoft.com/office/powerpoint/2010/main" val="196056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3952EC27-F26B-4322-BE1D-79E86DF9367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7" name="Picture 6" descr="Icon.&#10;&#10;This is TEA's logo.">
            <a:extLst>
              <a:ext uri="{FF2B5EF4-FFF2-40B4-BE49-F238E27FC236}">
                <a16:creationId xmlns:a16="http://schemas.microsoft.com/office/drawing/2014/main" id="{5E0CFE64-7D39-43D0-AAFE-02B4F49538FD}"/>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26C9151B-2AB9-45C2-83BD-E5F2A1385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F151C-FCEC-402E-946E-FFBB138CC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676C1-1BAD-4C95-93B1-0521C6096717}"/>
              </a:ext>
            </a:extLst>
          </p:cNvPr>
          <p:cNvSpPr>
            <a:spLocks noGrp="1"/>
          </p:cNvSpPr>
          <p:nvPr>
            <p:ph type="dt" sz="half" idx="10"/>
          </p:nvPr>
        </p:nvSpPr>
        <p:spPr/>
        <p:txBody>
          <a:bodyPr/>
          <a:lstStyle>
            <a:lvl1pPr>
              <a:defRPr/>
            </a:lvl1pPr>
          </a:lstStyle>
          <a:p>
            <a:fld id="{BFA63772-DBA2-4AC7-80D7-5D423EA9FA3C}" type="datetime1">
              <a:rPr lang="en-US" smtClean="0"/>
              <a:t>8/18/2023</a:t>
            </a:fld>
            <a:endParaRPr lang="en-US" dirty="0"/>
          </a:p>
        </p:txBody>
      </p:sp>
      <p:sp>
        <p:nvSpPr>
          <p:cNvPr id="6" name="Slide Number Placeholder 5">
            <a:extLst>
              <a:ext uri="{FF2B5EF4-FFF2-40B4-BE49-F238E27FC236}">
                <a16:creationId xmlns:a16="http://schemas.microsoft.com/office/drawing/2014/main" id="{46950A59-130A-44A5-9168-67E5241BD61D}"/>
              </a:ext>
            </a:extLst>
          </p:cNvPr>
          <p:cNvSpPr>
            <a:spLocks noGrp="1"/>
          </p:cNvSpPr>
          <p:nvPr>
            <p:ph type="sldNum" sz="quarter" idx="12"/>
          </p:nvPr>
        </p:nvSpPr>
        <p:spPr/>
        <p:txBody>
          <a:bodyPr/>
          <a:lstStyle/>
          <a:p>
            <a:fld id="{E2D56C8B-F564-4051-AFED-A78F1C6A2F0E}" type="slidenum">
              <a:rPr lang="en-US" smtClean="0"/>
              <a:pPr/>
              <a:t>‹#›</a:t>
            </a:fld>
            <a:endParaRPr lang="en-US" dirty="0"/>
          </a:p>
        </p:txBody>
      </p:sp>
    </p:spTree>
    <p:extLst>
      <p:ext uri="{BB962C8B-B14F-4D97-AF65-F5344CB8AC3E}">
        <p14:creationId xmlns:p14="http://schemas.microsoft.com/office/powerpoint/2010/main" val="86639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B2BA44D-5463-4739-92DD-A12DF6D39EE3}"/>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007F5972-B8BD-4624-B605-5D7E30461D9B}"/>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D2B8D024-2002-4D1F-B2F4-818A3AE1C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81A1FD-4443-45CB-9625-00873E1F37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97D6C9-834D-47FE-A0C7-DB3B2E40C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3995EF-AAAA-4FB8-8BC8-3C5C9D7667A2}"/>
              </a:ext>
            </a:extLst>
          </p:cNvPr>
          <p:cNvSpPr>
            <a:spLocks noGrp="1"/>
          </p:cNvSpPr>
          <p:nvPr>
            <p:ph type="dt" sz="half" idx="10"/>
          </p:nvPr>
        </p:nvSpPr>
        <p:spPr/>
        <p:txBody>
          <a:bodyPr/>
          <a:lstStyle/>
          <a:p>
            <a:fld id="{80D0AFF5-B04B-402F-A66D-73FFE55B90A5}" type="datetime1">
              <a:rPr lang="en-US" smtClean="0"/>
              <a:t>8/18/2023</a:t>
            </a:fld>
            <a:endParaRPr lang="en-US" dirty="0"/>
          </a:p>
        </p:txBody>
      </p:sp>
      <p:sp>
        <p:nvSpPr>
          <p:cNvPr id="7" name="Slide Number Placeholder 6">
            <a:extLst>
              <a:ext uri="{FF2B5EF4-FFF2-40B4-BE49-F238E27FC236}">
                <a16:creationId xmlns:a16="http://schemas.microsoft.com/office/drawing/2014/main" id="{91949A45-2D3F-45E0-9651-F2BB98073004}"/>
              </a:ext>
            </a:extLst>
          </p:cNvPr>
          <p:cNvSpPr>
            <a:spLocks noGrp="1"/>
          </p:cNvSpPr>
          <p:nvPr>
            <p:ph type="sldNum" sz="quarter" idx="12"/>
          </p:nvPr>
        </p:nvSpPr>
        <p:spPr/>
        <p:txBody>
          <a:bodyPr/>
          <a:lstStyle/>
          <a:p>
            <a:fld id="{E2D56C8B-F564-4051-AFED-A78F1C6A2F0E}" type="slidenum">
              <a:rPr lang="en-US" smtClean="0"/>
              <a:t>‹#›</a:t>
            </a:fld>
            <a:endParaRPr lang="en-US" dirty="0"/>
          </a:p>
        </p:txBody>
      </p:sp>
    </p:spTree>
    <p:extLst>
      <p:ext uri="{BB962C8B-B14F-4D97-AF65-F5344CB8AC3E}">
        <p14:creationId xmlns:p14="http://schemas.microsoft.com/office/powerpoint/2010/main" val="640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Icon&#10;&#10;This is TEA's E&amp;T logo.">
            <a:extLst>
              <a:ext uri="{FF2B5EF4-FFF2-40B4-BE49-F238E27FC236}">
                <a16:creationId xmlns:a16="http://schemas.microsoft.com/office/drawing/2014/main" id="{ED6DCFE0-29AE-4AD0-BD08-B81AC0B7E71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6" name="Picture 5" descr="Icon.&#10;&#10;This is TEA's logo.">
            <a:extLst>
              <a:ext uri="{FF2B5EF4-FFF2-40B4-BE49-F238E27FC236}">
                <a16:creationId xmlns:a16="http://schemas.microsoft.com/office/drawing/2014/main" id="{AFD2FB0B-28F4-4754-AC40-6EB57E165198}"/>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CCA1F59-10A0-43F6-9ED7-DE8CB1637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E26DD3-E445-481B-9E2A-838E7F52ABB3}"/>
              </a:ext>
            </a:extLst>
          </p:cNvPr>
          <p:cNvSpPr>
            <a:spLocks noGrp="1"/>
          </p:cNvSpPr>
          <p:nvPr>
            <p:ph type="dt" sz="half" idx="10"/>
          </p:nvPr>
        </p:nvSpPr>
        <p:spPr/>
        <p:txBody>
          <a:bodyPr/>
          <a:lstStyle/>
          <a:p>
            <a:fld id="{4364A506-6889-4F7C-A35D-9173F655B112}" type="datetime1">
              <a:rPr lang="en-US" smtClean="0"/>
              <a:t>8/18/2023</a:t>
            </a:fld>
            <a:endParaRPr lang="en-US" dirty="0"/>
          </a:p>
        </p:txBody>
      </p:sp>
      <p:sp>
        <p:nvSpPr>
          <p:cNvPr id="5" name="Slide Number Placeholder 4">
            <a:extLst>
              <a:ext uri="{FF2B5EF4-FFF2-40B4-BE49-F238E27FC236}">
                <a16:creationId xmlns:a16="http://schemas.microsoft.com/office/drawing/2014/main" id="{C41E09D6-CB72-40FF-9BBA-2E736CEC53A9}"/>
              </a:ext>
            </a:extLst>
          </p:cNvPr>
          <p:cNvSpPr>
            <a:spLocks noGrp="1"/>
          </p:cNvSpPr>
          <p:nvPr>
            <p:ph type="sldNum" sz="quarter" idx="12"/>
          </p:nvPr>
        </p:nvSpPr>
        <p:spPr/>
        <p:txBody>
          <a:bodyPr/>
          <a:lstStyle/>
          <a:p>
            <a:fld id="{E2D56C8B-F564-4051-AFED-A78F1C6A2F0E}" type="slidenum">
              <a:rPr lang="en-US" smtClean="0"/>
              <a:t>‹#›</a:t>
            </a:fld>
            <a:endParaRPr lang="en-US" dirty="0"/>
          </a:p>
        </p:txBody>
      </p:sp>
    </p:spTree>
    <p:extLst>
      <p:ext uri="{BB962C8B-B14F-4D97-AF65-F5344CB8AC3E}">
        <p14:creationId xmlns:p14="http://schemas.microsoft.com/office/powerpoint/2010/main" val="287976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B5FAF1F7-69D1-48B7-B507-F3B679B8909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D54A681B-39F8-4AF9-B518-FCFAA5D3B4FA}"/>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F93258C-A373-4A72-8D76-37BF36B7D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FB9538-CE15-4C63-AC84-5352E688E0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03CD23-0AA9-4649-BC6F-AF45EB68A4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CAFE6-DED3-4180-88B3-AB1AF2AE9E8A}"/>
              </a:ext>
            </a:extLst>
          </p:cNvPr>
          <p:cNvSpPr>
            <a:spLocks noGrp="1"/>
          </p:cNvSpPr>
          <p:nvPr>
            <p:ph type="dt" sz="half" idx="10"/>
          </p:nvPr>
        </p:nvSpPr>
        <p:spPr/>
        <p:txBody>
          <a:bodyPr/>
          <a:lstStyle/>
          <a:p>
            <a:fld id="{1240BC81-90C7-4034-841A-62432A0701C4}" type="datetime1">
              <a:rPr lang="en-US" smtClean="0"/>
              <a:t>8/18/2023</a:t>
            </a:fld>
            <a:endParaRPr lang="en-US" dirty="0"/>
          </a:p>
        </p:txBody>
      </p:sp>
      <p:sp>
        <p:nvSpPr>
          <p:cNvPr id="7" name="Slide Number Placeholder 6">
            <a:extLst>
              <a:ext uri="{FF2B5EF4-FFF2-40B4-BE49-F238E27FC236}">
                <a16:creationId xmlns:a16="http://schemas.microsoft.com/office/drawing/2014/main" id="{3EAEF087-6D43-4EAE-9B1B-CEB9C3AC5C11}"/>
              </a:ext>
            </a:extLst>
          </p:cNvPr>
          <p:cNvSpPr>
            <a:spLocks noGrp="1"/>
          </p:cNvSpPr>
          <p:nvPr>
            <p:ph type="sldNum" sz="quarter" idx="12"/>
          </p:nvPr>
        </p:nvSpPr>
        <p:spPr/>
        <p:txBody>
          <a:bodyPr/>
          <a:lstStyle/>
          <a:p>
            <a:fld id="{E2D56C8B-F564-4051-AFED-A78F1C6A2F0E}" type="slidenum">
              <a:rPr lang="en-US" smtClean="0"/>
              <a:t>‹#›</a:t>
            </a:fld>
            <a:endParaRPr lang="en-US" dirty="0"/>
          </a:p>
        </p:txBody>
      </p:sp>
    </p:spTree>
    <p:extLst>
      <p:ext uri="{BB962C8B-B14F-4D97-AF65-F5344CB8AC3E}">
        <p14:creationId xmlns:p14="http://schemas.microsoft.com/office/powerpoint/2010/main" val="33914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0EEECB2-4807-41E3-B2D3-991EE641007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25C4FCAD-219B-4F99-A83E-DA5126B57DE5}"/>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5AAB400A-C810-4485-886B-EBBC5DD6CC7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1684E1D-A07E-43A4-9566-78EC65CF04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DBF354A-AAF6-40F3-97E9-EACCAB85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092308-4B6B-4A76-A68F-BE16B13E121A}"/>
              </a:ext>
            </a:extLst>
          </p:cNvPr>
          <p:cNvSpPr>
            <a:spLocks noGrp="1"/>
          </p:cNvSpPr>
          <p:nvPr>
            <p:ph type="dt" sz="half" idx="10"/>
          </p:nvPr>
        </p:nvSpPr>
        <p:spPr/>
        <p:txBody>
          <a:bodyPr/>
          <a:lstStyle/>
          <a:p>
            <a:fld id="{0194B010-5EDA-416E-B5AB-AEBD814FEF92}" type="datetime1">
              <a:rPr lang="en-US" smtClean="0"/>
              <a:t>8/18/2023</a:t>
            </a:fld>
            <a:endParaRPr lang="en-US" dirty="0"/>
          </a:p>
        </p:txBody>
      </p:sp>
      <p:sp>
        <p:nvSpPr>
          <p:cNvPr id="7" name="Slide Number Placeholder 6">
            <a:extLst>
              <a:ext uri="{FF2B5EF4-FFF2-40B4-BE49-F238E27FC236}">
                <a16:creationId xmlns:a16="http://schemas.microsoft.com/office/drawing/2014/main" id="{A07AFB43-88EB-4A6C-AB03-405A03ABEC82}"/>
              </a:ext>
            </a:extLst>
          </p:cNvPr>
          <p:cNvSpPr>
            <a:spLocks noGrp="1"/>
          </p:cNvSpPr>
          <p:nvPr>
            <p:ph type="sldNum" sz="quarter" idx="12"/>
          </p:nvPr>
        </p:nvSpPr>
        <p:spPr/>
        <p:txBody>
          <a:bodyPr/>
          <a:lstStyle/>
          <a:p>
            <a:fld id="{E2D56C8B-F564-4051-AFED-A78F1C6A2F0E}" type="slidenum">
              <a:rPr lang="en-US" smtClean="0"/>
              <a:t>‹#›</a:t>
            </a:fld>
            <a:endParaRPr lang="en-US" dirty="0"/>
          </a:p>
        </p:txBody>
      </p:sp>
    </p:spTree>
    <p:extLst>
      <p:ext uri="{BB962C8B-B14F-4D97-AF65-F5344CB8AC3E}">
        <p14:creationId xmlns:p14="http://schemas.microsoft.com/office/powerpoint/2010/main" val="3819197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192C8-5397-4FC4-85A7-05CFC3532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EC8621-C852-47CD-A118-D24B6AC3DD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DE9C7-0406-4194-A53C-344BADD62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6C95F-23BA-4339-9C8C-C90EF96A4C91}" type="datetime1">
              <a:rPr lang="en-US" smtClean="0"/>
              <a:t>8/18/2023</a:t>
            </a:fld>
            <a:endParaRPr lang="en-US" dirty="0"/>
          </a:p>
        </p:txBody>
      </p:sp>
      <p:sp>
        <p:nvSpPr>
          <p:cNvPr id="5" name="Footer Placeholder 4">
            <a:extLst>
              <a:ext uri="{FF2B5EF4-FFF2-40B4-BE49-F238E27FC236}">
                <a16:creationId xmlns:a16="http://schemas.microsoft.com/office/drawing/2014/main" id="{280D1EDA-3944-4DA5-A7A2-1ACE23853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1.02: Exploring the Impact of Teachers on Student Lives</a:t>
            </a:r>
          </a:p>
        </p:txBody>
      </p:sp>
      <p:sp>
        <p:nvSpPr>
          <p:cNvPr id="6" name="Slide Number Placeholder 5">
            <a:extLst>
              <a:ext uri="{FF2B5EF4-FFF2-40B4-BE49-F238E27FC236}">
                <a16:creationId xmlns:a16="http://schemas.microsoft.com/office/drawing/2014/main" id="{55111E65-8042-49F9-8B63-5DF8961B3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56C8B-F564-4051-AFED-A78F1C6A2F0E}" type="slidenum">
              <a:rPr lang="en-US" smtClean="0"/>
              <a:t>‹#›</a:t>
            </a:fld>
            <a:endParaRPr lang="en-US" dirty="0"/>
          </a:p>
        </p:txBody>
      </p:sp>
    </p:spTree>
    <p:extLst>
      <p:ext uri="{BB962C8B-B14F-4D97-AF65-F5344CB8AC3E}">
        <p14:creationId xmlns:p14="http://schemas.microsoft.com/office/powerpoint/2010/main" val="3955077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F5BD-F8FF-4A67-A8B6-EBB21E79279B}"/>
              </a:ext>
            </a:extLst>
          </p:cNvPr>
          <p:cNvSpPr>
            <a:spLocks noGrp="1"/>
          </p:cNvSpPr>
          <p:nvPr>
            <p:ph type="ctrTitle"/>
          </p:nvPr>
        </p:nvSpPr>
        <p:spPr>
          <a:xfrm>
            <a:off x="71485" y="6033823"/>
            <a:ext cx="9144000" cy="370300"/>
          </a:xfrm>
        </p:spPr>
        <p:txBody>
          <a:bodyPr>
            <a:normAutofit/>
          </a:bodyPr>
          <a:lstStyle/>
          <a:p>
            <a:pPr algn="l"/>
            <a:r>
              <a:rPr lang="en-US" sz="1800" dirty="0"/>
              <a:t>Practicum| Unit 4: Research Based Instructional Strategies (RBIS) Math | Lesson 4.10</a:t>
            </a:r>
          </a:p>
        </p:txBody>
      </p:sp>
      <p:sp>
        <p:nvSpPr>
          <p:cNvPr id="3" name="Subtitle 2">
            <a:extLst>
              <a:ext uri="{FF2B5EF4-FFF2-40B4-BE49-F238E27FC236}">
                <a16:creationId xmlns:a16="http://schemas.microsoft.com/office/drawing/2014/main" id="{E0FBD98F-3A67-498E-8174-652040DD7B60}"/>
              </a:ext>
            </a:extLst>
          </p:cNvPr>
          <p:cNvSpPr>
            <a:spLocks noGrp="1"/>
          </p:cNvSpPr>
          <p:nvPr>
            <p:ph type="subTitle" idx="1"/>
          </p:nvPr>
        </p:nvSpPr>
        <p:spPr>
          <a:xfrm>
            <a:off x="1338469" y="2321719"/>
            <a:ext cx="9515061" cy="2214561"/>
          </a:xfrm>
        </p:spPr>
        <p:txBody>
          <a:bodyPr>
            <a:normAutofit/>
          </a:bodyPr>
          <a:lstStyle/>
          <a:p>
            <a:r>
              <a:rPr lang="en-US" sz="6000" dirty="0"/>
              <a:t>Remediating, Accelerating, and Just-In-Time Supports</a:t>
            </a:r>
          </a:p>
        </p:txBody>
      </p:sp>
      <p:sp>
        <p:nvSpPr>
          <p:cNvPr id="4" name="TextBox 3">
            <a:extLst>
              <a:ext uri="{FF2B5EF4-FFF2-40B4-BE49-F238E27FC236}">
                <a16:creationId xmlns:a16="http://schemas.microsoft.com/office/drawing/2014/main" id="{6D5E14E4-334D-C841-1EF2-AEC85E3E06F6}"/>
              </a:ext>
            </a:extLst>
          </p:cNvPr>
          <p:cNvSpPr txBox="1"/>
          <p:nvPr/>
        </p:nvSpPr>
        <p:spPr>
          <a:xfrm>
            <a:off x="71485" y="6404123"/>
            <a:ext cx="11565732" cy="369332"/>
          </a:xfrm>
          <a:prstGeom prst="rect">
            <a:avLst/>
          </a:prstGeom>
          <a:noFill/>
        </p:spPr>
        <p:txBody>
          <a:bodyPr wrap="square">
            <a:spAutoFit/>
          </a:bodyPr>
          <a:lstStyle/>
          <a:p>
            <a:r>
              <a:rPr lang="en-US" dirty="0">
                <a:solidFill>
                  <a:srgbClr val="464646"/>
                </a:solidFill>
                <a:latin typeface="+mj-lt"/>
                <a:cs typeface="Calibri"/>
              </a:rPr>
              <a:t>This work is licensed under a </a:t>
            </a:r>
            <a:r>
              <a:rPr lang="en-US" dirty="0">
                <a:solidFill>
                  <a:srgbClr val="0070C0"/>
                </a:solidFill>
                <a:latin typeface="+mj-lt"/>
                <a:cs typeface="Calibri"/>
                <a:hlinkClick r:id="rId2"/>
              </a:rPr>
              <a:t>Creative Commons Attribution-Noncommercial-Share Alike 4.0 International License</a:t>
            </a:r>
            <a:r>
              <a:rPr lang="en-US" dirty="0">
                <a:solidFill>
                  <a:srgbClr val="0070C0"/>
                </a:solidFill>
                <a:latin typeface="+mj-lt"/>
                <a:cs typeface="Calibri"/>
              </a:rPr>
              <a:t>.</a:t>
            </a:r>
            <a:endParaRPr lang="en-US" dirty="0">
              <a:latin typeface="+mj-lt"/>
            </a:endParaRPr>
          </a:p>
        </p:txBody>
      </p:sp>
    </p:spTree>
    <p:extLst>
      <p:ext uri="{BB962C8B-B14F-4D97-AF65-F5344CB8AC3E}">
        <p14:creationId xmlns:p14="http://schemas.microsoft.com/office/powerpoint/2010/main" val="148227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normAutofit fontScale="90000"/>
          </a:bodyPr>
          <a:lstStyle/>
          <a:p>
            <a:r>
              <a:rPr lang="en-US" dirty="0"/>
              <a:t>Practice: Identifying Remediation vs Acceleration </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10</a:t>
            </a:fld>
            <a:endParaRPr lang="en-US" dirty="0"/>
          </a:p>
        </p:txBody>
      </p:sp>
      <p:sp>
        <p:nvSpPr>
          <p:cNvPr id="6" name="TextBox 5">
            <a:extLst>
              <a:ext uri="{FF2B5EF4-FFF2-40B4-BE49-F238E27FC236}">
                <a16:creationId xmlns:a16="http://schemas.microsoft.com/office/drawing/2014/main" id="{C15470E5-2FA3-E09F-59A5-4402F0E7B4E3}"/>
              </a:ext>
            </a:extLst>
          </p:cNvPr>
          <p:cNvSpPr txBox="1"/>
          <p:nvPr/>
        </p:nvSpPr>
        <p:spPr>
          <a:xfrm>
            <a:off x="876300" y="1786687"/>
            <a:ext cx="10301774" cy="3570208"/>
          </a:xfrm>
          <a:prstGeom prst="rect">
            <a:avLst/>
          </a:prstGeom>
          <a:noFill/>
        </p:spPr>
        <p:txBody>
          <a:bodyPr wrap="square">
            <a:spAutoFit/>
          </a:bodyPr>
          <a:lstStyle/>
          <a:p>
            <a:pPr marR="0" lvl="0">
              <a:spcBef>
                <a:spcPts val="600"/>
              </a:spcBef>
              <a:spcAft>
                <a:spcPts val="600"/>
              </a:spcAft>
            </a:pPr>
            <a:r>
              <a:rPr lang="en-US" sz="2800" dirty="0">
                <a:effectLst/>
                <a:latin typeface="Calibri" panose="020F0502020204030204" pitchFamily="34" charset="0"/>
                <a:ea typeface="Calibri" panose="020F0502020204030204" pitchFamily="34" charset="0"/>
                <a:cs typeface="Arial" panose="020B0604020202020204" pitchFamily="34" charset="0"/>
              </a:rPr>
              <a:t>Scenario 1:</a:t>
            </a:r>
          </a:p>
          <a:p>
            <a:pPr marL="971550" lvl="1" indent="-514350">
              <a:spcBef>
                <a:spcPts val="600"/>
              </a:spcBef>
              <a:spcAft>
                <a:spcPts val="600"/>
              </a:spcAft>
              <a:buFont typeface="+mj-lt"/>
              <a:buAutoNum type="arabicPeriod"/>
            </a:pPr>
            <a:r>
              <a:rPr lang="en-US" sz="2800" dirty="0">
                <a:effectLst/>
                <a:latin typeface="Calibri" panose="020F0502020204030204" pitchFamily="34" charset="0"/>
                <a:ea typeface="Calibri" panose="020F0502020204030204" pitchFamily="34" charset="0"/>
                <a:cs typeface="Arial" panose="020B0604020202020204" pitchFamily="34" charset="0"/>
              </a:rPr>
              <a:t>Which teacher is using acceleration? Which is using remediation?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971550" lvl="1" indent="-514350">
              <a:spcBef>
                <a:spcPts val="600"/>
              </a:spcBef>
              <a:spcAft>
                <a:spcPts val="600"/>
              </a:spcAft>
              <a:buFont typeface="+mj-lt"/>
              <a:buAutoNum type="arabicPeriod"/>
            </a:pPr>
            <a:endParaRPr lang="en-US" sz="2800" dirty="0">
              <a:latin typeface="Calibri" panose="020F0502020204030204" pitchFamily="34" charset="0"/>
              <a:ea typeface="Calibri" panose="020F0502020204030204" pitchFamily="34" charset="0"/>
              <a:cs typeface="Arial" panose="020B0604020202020204" pitchFamily="34" charset="0"/>
            </a:endParaRPr>
          </a:p>
          <a:p>
            <a:pPr marL="971550" lvl="1" indent="-514350">
              <a:spcBef>
                <a:spcPts val="600"/>
              </a:spcBef>
              <a:spcAft>
                <a:spcPts val="600"/>
              </a:spcAft>
              <a:buFont typeface="+mj-lt"/>
              <a:buAutoNum type="arabicPeriod"/>
            </a:pPr>
            <a:r>
              <a:rPr lang="en-US" sz="2800" dirty="0">
                <a:effectLst/>
                <a:latin typeface="Calibri" panose="020F0502020204030204" pitchFamily="34" charset="0"/>
                <a:ea typeface="Calibri" panose="020F0502020204030204" pitchFamily="34" charset="0"/>
                <a:cs typeface="Arial" panose="020B0604020202020204" pitchFamily="34" charset="0"/>
              </a:rPr>
              <a:t>What do you think they will see in their common assessment data (And the 8th grade STAAR test) when they compare their results? </a:t>
            </a:r>
          </a:p>
        </p:txBody>
      </p:sp>
    </p:spTree>
    <p:extLst>
      <p:ext uri="{BB962C8B-B14F-4D97-AF65-F5344CB8AC3E}">
        <p14:creationId xmlns:p14="http://schemas.microsoft.com/office/powerpoint/2010/main" val="5408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normAutofit fontScale="90000"/>
          </a:bodyPr>
          <a:lstStyle/>
          <a:p>
            <a:r>
              <a:rPr lang="en-US" dirty="0"/>
              <a:t>Practice: Identifying Remediation vs Acceleration  </a:t>
            </a:r>
          </a:p>
        </p:txBody>
      </p:sp>
      <p:sp>
        <p:nvSpPr>
          <p:cNvPr id="6" name="TextBox 5">
            <a:extLst>
              <a:ext uri="{FF2B5EF4-FFF2-40B4-BE49-F238E27FC236}">
                <a16:creationId xmlns:a16="http://schemas.microsoft.com/office/drawing/2014/main" id="{C15470E5-2FA3-E09F-59A5-4402F0E7B4E3}"/>
              </a:ext>
            </a:extLst>
          </p:cNvPr>
          <p:cNvSpPr txBox="1"/>
          <p:nvPr/>
        </p:nvSpPr>
        <p:spPr>
          <a:xfrm>
            <a:off x="432578" y="1291132"/>
            <a:ext cx="10758196" cy="830997"/>
          </a:xfrm>
          <a:prstGeom prst="rect">
            <a:avLst/>
          </a:prstGeom>
          <a:noFill/>
        </p:spPr>
        <p:txBody>
          <a:bodyPr wrap="square">
            <a:spAutoFit/>
          </a:bodyPr>
          <a:lstStyle/>
          <a:p>
            <a:pPr marL="0" marR="0">
              <a:spcBef>
                <a:spcPts val="600"/>
              </a:spcBef>
              <a:spcAft>
                <a:spcPts val="600"/>
              </a:spcAft>
            </a:pPr>
            <a:r>
              <a:rPr lang="en-US" sz="2400" b="1" dirty="0">
                <a:effectLst/>
                <a:latin typeface="Calibri" panose="020F0502020204030204" pitchFamily="34" charset="0"/>
                <a:ea typeface="Calibri" panose="020F0502020204030204" pitchFamily="34" charset="0"/>
                <a:cs typeface="Arial" panose="020B0604020202020204" pitchFamily="34" charset="0"/>
              </a:rPr>
              <a:t>Scenario 2: </a:t>
            </a:r>
            <a:r>
              <a:rPr lang="en-US" sz="2400" dirty="0">
                <a:effectLst/>
                <a:latin typeface="Calibri" panose="020F0502020204030204" pitchFamily="34" charset="0"/>
                <a:ea typeface="Calibri" panose="020F0502020204030204" pitchFamily="34" charset="0"/>
                <a:cs typeface="Arial" panose="020B0604020202020204" pitchFamily="34" charset="0"/>
              </a:rPr>
              <a:t>Ms. V and Ms. P both teach 4</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2400" dirty="0">
                <a:effectLst/>
                <a:latin typeface="Calibri" panose="020F0502020204030204" pitchFamily="34" charset="0"/>
                <a:ea typeface="Calibri" panose="020F0502020204030204" pitchFamily="34" charset="0"/>
                <a:cs typeface="Arial" panose="020B0604020202020204" pitchFamily="34" charset="0"/>
              </a:rPr>
              <a:t> grade math. Below are their students’ results on this year’s STAAR test, broken down by Unit. </a:t>
            </a:r>
          </a:p>
        </p:txBody>
      </p:sp>
      <p:graphicFrame>
        <p:nvGraphicFramePr>
          <p:cNvPr id="7" name="Table 6">
            <a:extLst>
              <a:ext uri="{FF2B5EF4-FFF2-40B4-BE49-F238E27FC236}">
                <a16:creationId xmlns:a16="http://schemas.microsoft.com/office/drawing/2014/main" id="{680A08C0-8098-85D9-0ADF-F70207EC944B}"/>
              </a:ext>
            </a:extLst>
          </p:cNvPr>
          <p:cNvGraphicFramePr>
            <a:graphicFrameLocks noGrp="1"/>
          </p:cNvGraphicFramePr>
          <p:nvPr>
            <p:extLst>
              <p:ext uri="{D42A27DB-BD31-4B8C-83A1-F6EECF244321}">
                <p14:modId xmlns:p14="http://schemas.microsoft.com/office/powerpoint/2010/main" val="3049949542"/>
              </p:ext>
            </p:extLst>
          </p:nvPr>
        </p:nvGraphicFramePr>
        <p:xfrm>
          <a:off x="596900" y="2175416"/>
          <a:ext cx="11125200" cy="4337304"/>
        </p:xfrm>
        <a:graphic>
          <a:graphicData uri="http://schemas.openxmlformats.org/drawingml/2006/table">
            <a:tbl>
              <a:tblPr firstRow="1" bandRow="1">
                <a:tableStyleId>{5C22544A-7EE6-4342-B048-85BDC9FD1C3A}</a:tableStyleId>
              </a:tblPr>
              <a:tblGrid>
                <a:gridCol w="7391400">
                  <a:extLst>
                    <a:ext uri="{9D8B030D-6E8A-4147-A177-3AD203B41FA5}">
                      <a16:colId xmlns:a16="http://schemas.microsoft.com/office/drawing/2014/main" val="874910173"/>
                    </a:ext>
                  </a:extLst>
                </a:gridCol>
                <a:gridCol w="1866900">
                  <a:extLst>
                    <a:ext uri="{9D8B030D-6E8A-4147-A177-3AD203B41FA5}">
                      <a16:colId xmlns:a16="http://schemas.microsoft.com/office/drawing/2014/main" val="3276442051"/>
                    </a:ext>
                  </a:extLst>
                </a:gridCol>
                <a:gridCol w="1866900">
                  <a:extLst>
                    <a:ext uri="{9D8B030D-6E8A-4147-A177-3AD203B41FA5}">
                      <a16:colId xmlns:a16="http://schemas.microsoft.com/office/drawing/2014/main" val="1355367435"/>
                    </a:ext>
                  </a:extLst>
                </a:gridCol>
              </a:tblGrid>
              <a:tr h="690998">
                <a:tc gridSpan="3">
                  <a:txBody>
                    <a:bodyPr/>
                    <a:lstStyle/>
                    <a:p>
                      <a:pPr marL="0" marR="0" algn="ctr">
                        <a:spcBef>
                          <a:spcPts val="0"/>
                        </a:spcBef>
                        <a:spcAft>
                          <a:spcPts val="0"/>
                        </a:spcAft>
                      </a:pPr>
                      <a:r>
                        <a:rPr lang="en-US" sz="2000" dirty="0">
                          <a:effectLst/>
                        </a:rPr>
                        <a:t>Percent of Students Proficient on the 4</a:t>
                      </a:r>
                      <a:r>
                        <a:rPr lang="en-US" sz="2000" baseline="30000" dirty="0">
                          <a:effectLst/>
                        </a:rPr>
                        <a:t>th</a:t>
                      </a:r>
                      <a:r>
                        <a:rPr lang="en-US" sz="2000" dirty="0">
                          <a:effectLst/>
                        </a:rPr>
                        <a:t> grade STAAR Test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1184149"/>
                  </a:ext>
                </a:extLst>
              </a:tr>
              <a:tr h="435586">
                <a:tc>
                  <a:txBody>
                    <a:bodyPr/>
                    <a:lstStyle/>
                    <a:p>
                      <a:pPr marL="0" marR="0" algn="ctr">
                        <a:spcBef>
                          <a:spcPts val="600"/>
                        </a:spcBef>
                        <a:spcAft>
                          <a:spcPts val="600"/>
                        </a:spcAft>
                      </a:pPr>
                      <a:r>
                        <a:rPr lang="en-US" sz="2000" dirty="0">
                          <a:effectLst/>
                        </a:rPr>
                        <a:t>Unit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Ms. V’s Class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Ms. P’s Class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5293189"/>
                  </a:ext>
                </a:extLst>
              </a:tr>
              <a:tr h="398304">
                <a:tc>
                  <a:txBody>
                    <a:bodyPr/>
                    <a:lstStyle/>
                    <a:p>
                      <a:pPr marL="0" marR="0">
                        <a:spcBef>
                          <a:spcPts val="600"/>
                        </a:spcBef>
                        <a:spcAft>
                          <a:spcPts val="600"/>
                        </a:spcAft>
                      </a:pPr>
                      <a:r>
                        <a:rPr lang="en-US" sz="2000" dirty="0">
                          <a:effectLst/>
                        </a:rPr>
                        <a:t>Unit 1: Place Value, Rounding, and Algorithms for Addition and Subtraction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84%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86%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39257259"/>
                  </a:ext>
                </a:extLst>
              </a:tr>
              <a:tr h="398304">
                <a:tc>
                  <a:txBody>
                    <a:bodyPr/>
                    <a:lstStyle/>
                    <a:p>
                      <a:pPr marL="0" marR="0">
                        <a:spcBef>
                          <a:spcPts val="600"/>
                        </a:spcBef>
                        <a:spcAft>
                          <a:spcPts val="600"/>
                        </a:spcAft>
                      </a:pPr>
                      <a:r>
                        <a:rPr lang="en-US" sz="2000" dirty="0">
                          <a:effectLst/>
                        </a:rPr>
                        <a:t>Unit 2: Unit Conversions and Problem Solving with Metric Measurement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72%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71%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94854939"/>
                  </a:ext>
                </a:extLst>
              </a:tr>
              <a:tr h="398304">
                <a:tc>
                  <a:txBody>
                    <a:bodyPr/>
                    <a:lstStyle/>
                    <a:p>
                      <a:pPr marL="0" marR="0">
                        <a:spcBef>
                          <a:spcPts val="600"/>
                        </a:spcBef>
                        <a:spcAft>
                          <a:spcPts val="600"/>
                        </a:spcAft>
                        <a:tabLst>
                          <a:tab pos="592455" algn="l"/>
                        </a:tabLst>
                      </a:pPr>
                      <a:r>
                        <a:rPr lang="en-US" sz="2000" dirty="0">
                          <a:effectLst/>
                        </a:rPr>
                        <a:t>Unit 3: Multi-Digit Multiplication and Division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78%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76%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0748369"/>
                  </a:ext>
                </a:extLst>
              </a:tr>
              <a:tr h="398304">
                <a:tc>
                  <a:txBody>
                    <a:bodyPr/>
                    <a:lstStyle/>
                    <a:p>
                      <a:pPr marL="0" marR="0">
                        <a:spcBef>
                          <a:spcPts val="600"/>
                        </a:spcBef>
                        <a:spcAft>
                          <a:spcPts val="600"/>
                        </a:spcAft>
                      </a:pPr>
                      <a:r>
                        <a:rPr lang="en-US" sz="2000" dirty="0">
                          <a:effectLst/>
                        </a:rPr>
                        <a:t>Unit 4: Angle Measure and Plane Figures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79%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81%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20804207"/>
                  </a:ext>
                </a:extLst>
              </a:tr>
              <a:tr h="398304">
                <a:tc>
                  <a:txBody>
                    <a:bodyPr/>
                    <a:lstStyle/>
                    <a:p>
                      <a:pPr marL="0" marR="0">
                        <a:spcBef>
                          <a:spcPts val="600"/>
                        </a:spcBef>
                        <a:spcAft>
                          <a:spcPts val="600"/>
                        </a:spcAft>
                      </a:pPr>
                      <a:r>
                        <a:rPr lang="en-US" sz="2000" dirty="0">
                          <a:effectLst/>
                        </a:rPr>
                        <a:t>Unit 5: Fraction Equivalence, Ordering, and Operations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70%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64%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97918021"/>
                  </a:ext>
                </a:extLst>
              </a:tr>
              <a:tr h="398304">
                <a:tc>
                  <a:txBody>
                    <a:bodyPr/>
                    <a:lstStyle/>
                    <a:p>
                      <a:pPr marL="0" marR="0">
                        <a:spcBef>
                          <a:spcPts val="600"/>
                        </a:spcBef>
                        <a:spcAft>
                          <a:spcPts val="600"/>
                        </a:spcAft>
                      </a:pPr>
                      <a:r>
                        <a:rPr lang="en-US" sz="2000" dirty="0">
                          <a:effectLst/>
                        </a:rPr>
                        <a:t>Unit 6: Decimal Fractions and Financial Literacy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73%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60%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06243450"/>
                  </a:ext>
                </a:extLst>
              </a:tr>
              <a:tr h="398304">
                <a:tc>
                  <a:txBody>
                    <a:bodyPr/>
                    <a:lstStyle/>
                    <a:p>
                      <a:pPr marL="0" marR="0">
                        <a:spcBef>
                          <a:spcPts val="600"/>
                        </a:spcBef>
                        <a:spcAft>
                          <a:spcPts val="600"/>
                        </a:spcAft>
                      </a:pPr>
                      <a:r>
                        <a:rPr lang="en-US" sz="2000" dirty="0">
                          <a:effectLst/>
                        </a:rPr>
                        <a:t>Unit 7: Exploring Measurement with Multiplication and Data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600"/>
                        </a:spcBef>
                        <a:spcAft>
                          <a:spcPts val="600"/>
                        </a:spcAft>
                      </a:pPr>
                      <a:r>
                        <a:rPr lang="en-US" sz="2000" dirty="0">
                          <a:effectLst/>
                        </a:rPr>
                        <a:t>72%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56%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14040714"/>
                  </a:ext>
                </a:extLst>
              </a:tr>
            </a:tbl>
          </a:graphicData>
        </a:graphic>
      </p:graphicFrame>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11</a:t>
            </a:fld>
            <a:endParaRPr lang="en-US" dirty="0"/>
          </a:p>
        </p:txBody>
      </p:sp>
    </p:spTree>
    <p:extLst>
      <p:ext uri="{BB962C8B-B14F-4D97-AF65-F5344CB8AC3E}">
        <p14:creationId xmlns:p14="http://schemas.microsoft.com/office/powerpoint/2010/main" val="2926120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normAutofit fontScale="90000"/>
          </a:bodyPr>
          <a:lstStyle/>
          <a:p>
            <a:r>
              <a:rPr lang="en-US" dirty="0"/>
              <a:t>Practice: Identifying Remediation vs Acceleration   </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12</a:t>
            </a:fld>
            <a:endParaRPr lang="en-US" dirty="0"/>
          </a:p>
        </p:txBody>
      </p:sp>
      <p:sp>
        <p:nvSpPr>
          <p:cNvPr id="6" name="TextBox 5">
            <a:extLst>
              <a:ext uri="{FF2B5EF4-FFF2-40B4-BE49-F238E27FC236}">
                <a16:creationId xmlns:a16="http://schemas.microsoft.com/office/drawing/2014/main" id="{C15470E5-2FA3-E09F-59A5-4402F0E7B4E3}"/>
              </a:ext>
            </a:extLst>
          </p:cNvPr>
          <p:cNvSpPr txBox="1"/>
          <p:nvPr/>
        </p:nvSpPr>
        <p:spPr>
          <a:xfrm>
            <a:off x="876300" y="1786687"/>
            <a:ext cx="10301774" cy="1538883"/>
          </a:xfrm>
          <a:prstGeom prst="rect">
            <a:avLst/>
          </a:prstGeom>
          <a:noFill/>
        </p:spPr>
        <p:txBody>
          <a:bodyPr wrap="square">
            <a:spAutoFit/>
          </a:bodyPr>
          <a:lstStyle/>
          <a:p>
            <a:pPr marR="0" lvl="0">
              <a:spcBef>
                <a:spcPts val="600"/>
              </a:spcBef>
              <a:spcAft>
                <a:spcPts val="600"/>
              </a:spcAft>
            </a:pPr>
            <a:r>
              <a:rPr lang="en-US" sz="2800" dirty="0">
                <a:effectLst/>
                <a:latin typeface="Calibri" panose="020F0502020204030204" pitchFamily="34" charset="0"/>
                <a:ea typeface="Calibri" panose="020F0502020204030204" pitchFamily="34" charset="0"/>
                <a:cs typeface="Arial" panose="020B0604020202020204" pitchFamily="34" charset="0"/>
              </a:rPr>
              <a:t>Scenario 2:</a:t>
            </a:r>
          </a:p>
          <a:p>
            <a:pPr marL="971550" lvl="1" indent="-514350">
              <a:spcBef>
                <a:spcPts val="600"/>
              </a:spcBef>
              <a:spcAft>
                <a:spcPts val="600"/>
              </a:spcAft>
              <a:buFont typeface="+mj-lt"/>
              <a:buAutoNum type="arabicPeriod"/>
            </a:pPr>
            <a:r>
              <a:rPr lang="en-US" sz="2800" dirty="0">
                <a:effectLst/>
                <a:latin typeface="Calibri" panose="020F0502020204030204" pitchFamily="34" charset="0"/>
                <a:ea typeface="Calibri" panose="020F0502020204030204" pitchFamily="34" charset="0"/>
                <a:cs typeface="Arial" panose="020B0604020202020204" pitchFamily="34" charset="0"/>
              </a:rPr>
              <a:t>Which teacher is using acceleration? Which is using remediation? How do you know?</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696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C5F77-70AE-E4F6-2927-7F05BA09F4A6}"/>
              </a:ext>
            </a:extLst>
          </p:cNvPr>
          <p:cNvSpPr>
            <a:spLocks noGrp="1"/>
          </p:cNvSpPr>
          <p:nvPr>
            <p:ph type="title"/>
          </p:nvPr>
        </p:nvSpPr>
        <p:spPr/>
        <p:txBody>
          <a:bodyPr>
            <a:normAutofit/>
          </a:bodyPr>
          <a:lstStyle/>
          <a:p>
            <a:r>
              <a:rPr lang="en-US" sz="4000" dirty="0"/>
              <a:t>Debrief: RBIS Math Intervention Portfolio Project</a:t>
            </a:r>
          </a:p>
        </p:txBody>
      </p:sp>
      <p:sp>
        <p:nvSpPr>
          <p:cNvPr id="3" name="Content Placeholder 2">
            <a:extLst>
              <a:ext uri="{FF2B5EF4-FFF2-40B4-BE49-F238E27FC236}">
                <a16:creationId xmlns:a16="http://schemas.microsoft.com/office/drawing/2014/main" id="{40A2AB73-3994-ADE7-C3DA-772035D8D276}"/>
              </a:ext>
            </a:extLst>
          </p:cNvPr>
          <p:cNvSpPr>
            <a:spLocks noGrp="1"/>
          </p:cNvSpPr>
          <p:nvPr>
            <p:ph idx="1"/>
          </p:nvPr>
        </p:nvSpPr>
        <p:spPr/>
        <p:txBody>
          <a:bodyPr>
            <a:normAutofit lnSpcReduction="10000"/>
          </a:bodyPr>
          <a:lstStyle/>
          <a:p>
            <a:pPr marL="0" marR="0" indent="0">
              <a:spcBef>
                <a:spcPts val="600"/>
              </a:spcBef>
              <a:spcAft>
                <a:spcPts val="600"/>
              </a:spcAft>
              <a:buNone/>
            </a:pPr>
            <a:r>
              <a:rPr lang="en-US" sz="2400" dirty="0">
                <a:effectLst/>
                <a:latin typeface="Calibri" panose="020F0502020204030204" pitchFamily="34" charset="0"/>
                <a:ea typeface="Calibri" panose="020F0502020204030204" pitchFamily="34" charset="0"/>
                <a:cs typeface="Arial" panose="020B0604020202020204" pitchFamily="34" charset="0"/>
              </a:rPr>
              <a:t>As part of your portfolio, you will be asked to plan and, if possible, implement, a just-in-time intervention in your internship classroom. This will require you work with your cooperating teacher to </a:t>
            </a:r>
          </a:p>
          <a:p>
            <a:pPr marL="800100" lvl="1" indent="-342900">
              <a:spcBef>
                <a:spcPts val="600"/>
              </a:spcBef>
              <a:spcAft>
                <a:spcPts val="600"/>
              </a:spcAft>
              <a:buFont typeface="+mj-lt"/>
              <a:buAutoNum type="arabicPeriod"/>
            </a:pPr>
            <a:r>
              <a:rPr lang="en-US" dirty="0">
                <a:effectLst/>
                <a:latin typeface="Calibri" panose="020F0502020204030204" pitchFamily="34" charset="0"/>
                <a:ea typeface="Calibri" panose="020F0502020204030204" pitchFamily="34" charset="0"/>
                <a:cs typeface="Arial" panose="020B0604020202020204" pitchFamily="34" charset="0"/>
              </a:rPr>
              <a:t>Identify skills or knowledge that students need support with to master upcoming grade level math content.</a:t>
            </a:r>
          </a:p>
          <a:p>
            <a:pPr marL="800100" lvl="1" indent="-342900">
              <a:spcBef>
                <a:spcPts val="600"/>
              </a:spcBef>
              <a:spcAft>
                <a:spcPts val="600"/>
              </a:spcAft>
              <a:buFont typeface="+mj-lt"/>
              <a:buAutoNum type="arabicPeriod"/>
            </a:pPr>
            <a:r>
              <a:rPr lang="en-US" dirty="0">
                <a:effectLst/>
                <a:latin typeface="Calibri" panose="020F0502020204030204" pitchFamily="34" charset="0"/>
                <a:ea typeface="Calibri" panose="020F0502020204030204" pitchFamily="34" charset="0"/>
                <a:cs typeface="Arial" panose="020B0604020202020204" pitchFamily="34" charset="0"/>
              </a:rPr>
              <a:t>Select students for this intervention</a:t>
            </a:r>
          </a:p>
          <a:p>
            <a:pPr marL="800100" lvl="1" indent="-342900">
              <a:spcBef>
                <a:spcPts val="600"/>
              </a:spcBef>
              <a:spcAft>
                <a:spcPts val="600"/>
              </a:spcAft>
              <a:buFont typeface="+mj-lt"/>
              <a:buAutoNum type="arabicPeriod"/>
            </a:pPr>
            <a:r>
              <a:rPr lang="en-US" dirty="0">
                <a:effectLst/>
                <a:latin typeface="Calibri" panose="020F0502020204030204" pitchFamily="34" charset="0"/>
                <a:ea typeface="Calibri" panose="020F0502020204030204" pitchFamily="34" charset="0"/>
                <a:cs typeface="Arial" panose="020B0604020202020204" pitchFamily="34" charset="0"/>
              </a:rPr>
              <a:t>Plan and implement a brief small group session that provides just-in-time support.</a:t>
            </a:r>
          </a:p>
          <a:p>
            <a:pPr marL="0" indent="0">
              <a:buNone/>
            </a:pPr>
            <a:r>
              <a:rPr lang="en-US" sz="2400" dirty="0">
                <a:effectLst/>
                <a:latin typeface="Calibri" panose="020F0502020204030204" pitchFamily="34" charset="0"/>
                <a:ea typeface="Calibri" panose="020F0502020204030204" pitchFamily="34" charset="0"/>
                <a:cs typeface="Arial" panose="020B0604020202020204" pitchFamily="34" charset="0"/>
              </a:rPr>
              <a:t>If you are unable to do this in your cooperating teacher’s classroom, you will receive a sample scenario to use to plan a small group math intervention and include it as part of your portfolio.</a:t>
            </a:r>
            <a:endParaRPr lang="en-US" sz="3600" dirty="0"/>
          </a:p>
        </p:txBody>
      </p:sp>
      <p:sp>
        <p:nvSpPr>
          <p:cNvPr id="4" name="Slide Number Placeholder 3">
            <a:extLst>
              <a:ext uri="{FF2B5EF4-FFF2-40B4-BE49-F238E27FC236}">
                <a16:creationId xmlns:a16="http://schemas.microsoft.com/office/drawing/2014/main" id="{08C0F85F-4B05-7B5D-5F99-CA30EF03E122}"/>
              </a:ext>
            </a:extLst>
          </p:cNvPr>
          <p:cNvSpPr>
            <a:spLocks noGrp="1"/>
          </p:cNvSpPr>
          <p:nvPr>
            <p:ph type="sldNum" sz="quarter" idx="12"/>
          </p:nvPr>
        </p:nvSpPr>
        <p:spPr/>
        <p:txBody>
          <a:bodyPr/>
          <a:lstStyle/>
          <a:p>
            <a:fld id="{E2D56C8B-F564-4051-AFED-A78F1C6A2F0E}" type="slidenum">
              <a:rPr lang="en-US" smtClean="0"/>
              <a:pPr/>
              <a:t>13</a:t>
            </a:fld>
            <a:endParaRPr lang="en-US" dirty="0"/>
          </a:p>
        </p:txBody>
      </p:sp>
    </p:spTree>
    <p:extLst>
      <p:ext uri="{BB962C8B-B14F-4D97-AF65-F5344CB8AC3E}">
        <p14:creationId xmlns:p14="http://schemas.microsoft.com/office/powerpoint/2010/main" val="246887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p:txBody>
          <a:bodyPr/>
          <a:lstStyle/>
          <a:p>
            <a:r>
              <a:rPr lang="en-US" dirty="0"/>
              <a:t>Exit Ticket</a:t>
            </a:r>
          </a:p>
        </p:txBody>
      </p:sp>
      <p:sp>
        <p:nvSpPr>
          <p:cNvPr id="3" name="Content Placeholder 2">
            <a:extLst>
              <a:ext uri="{FF2B5EF4-FFF2-40B4-BE49-F238E27FC236}">
                <a16:creationId xmlns:a16="http://schemas.microsoft.com/office/drawing/2014/main" id="{49F2A5AF-3C0B-4968-A438-E435325199EA}"/>
              </a:ext>
            </a:extLst>
          </p:cNvPr>
          <p:cNvSpPr>
            <a:spLocks noGrp="1"/>
          </p:cNvSpPr>
          <p:nvPr>
            <p:ph idx="1"/>
          </p:nvPr>
        </p:nvSpPr>
        <p:spPr>
          <a:xfrm>
            <a:off x="838200" y="1690688"/>
            <a:ext cx="10515600" cy="4802186"/>
          </a:xfrm>
        </p:spPr>
        <p:txBody>
          <a:bodyPr>
            <a:normAutofit/>
          </a:bodyPr>
          <a:lstStyle/>
          <a:p>
            <a:pPr marL="514350" indent="-514350">
              <a:lnSpc>
                <a:spcPct val="107000"/>
              </a:lnSpc>
              <a:spcBef>
                <a:spcPts val="0"/>
              </a:spcBef>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Explain the difference between remediation and acceleration, including how they can lead to different results for students.</a:t>
            </a:r>
          </a:p>
          <a:p>
            <a:pPr marL="514350" indent="-514350">
              <a:lnSpc>
                <a:spcPct val="107000"/>
              </a:lnSpc>
              <a:spcBef>
                <a:spcPts val="0"/>
              </a:spcBef>
              <a:buFont typeface="+mj-lt"/>
              <a:buAutoNum type="arabicPeriod"/>
            </a:pPr>
            <a:endPar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514350" indent="-514350">
              <a:lnSpc>
                <a:spcPct val="107000"/>
              </a:lnSpc>
              <a:spcBef>
                <a:spcPts val="0"/>
              </a:spcBef>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How do just-in-time interventions support students in accessing grade level content?</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14</a:t>
            </a:fld>
            <a:endParaRPr lang="en-US" dirty="0"/>
          </a:p>
        </p:txBody>
      </p:sp>
    </p:spTree>
    <p:extLst>
      <p:ext uri="{BB962C8B-B14F-4D97-AF65-F5344CB8AC3E}">
        <p14:creationId xmlns:p14="http://schemas.microsoft.com/office/powerpoint/2010/main" val="231353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3C58C-DC1D-4BDF-8706-48D86266F7FD}"/>
              </a:ext>
            </a:extLst>
          </p:cNvPr>
          <p:cNvSpPr>
            <a:spLocks noGrp="1"/>
          </p:cNvSpPr>
          <p:nvPr>
            <p:ph type="title"/>
          </p:nvPr>
        </p:nvSpPr>
        <p:spPr/>
        <p:txBody>
          <a:bodyPr/>
          <a:lstStyle/>
          <a:p>
            <a:r>
              <a:rPr lang="en-US" dirty="0"/>
              <a:t>TEKS Standards &amp; Objectives</a:t>
            </a:r>
          </a:p>
        </p:txBody>
      </p:sp>
      <p:sp>
        <p:nvSpPr>
          <p:cNvPr id="3" name="Content Placeholder 2">
            <a:extLst>
              <a:ext uri="{FF2B5EF4-FFF2-40B4-BE49-F238E27FC236}">
                <a16:creationId xmlns:a16="http://schemas.microsoft.com/office/drawing/2014/main" id="{8CE08C7F-0286-423B-92F7-DEB89F31111A}"/>
              </a:ext>
            </a:extLst>
          </p:cNvPr>
          <p:cNvSpPr>
            <a:spLocks noGrp="1"/>
          </p:cNvSpPr>
          <p:nvPr>
            <p:ph idx="1"/>
          </p:nvPr>
        </p:nvSpPr>
        <p:spPr/>
        <p:txBody>
          <a:bodyPr>
            <a:normAutofit/>
          </a:bodyPr>
          <a:lstStyle/>
          <a:p>
            <a:pPr marL="0" indent="0">
              <a:buNone/>
            </a:pPr>
            <a:r>
              <a:rPr lang="en-US" dirty="0"/>
              <a:t>TEKS 4E, 6A </a:t>
            </a:r>
          </a:p>
          <a:p>
            <a:pPr marL="0" indent="0">
              <a:buNone/>
            </a:pPr>
            <a:endParaRPr lang="en-US" dirty="0"/>
          </a:p>
          <a:p>
            <a:pPr marL="0" indent="0">
              <a:buNone/>
            </a:pPr>
            <a:r>
              <a:rPr lang="en-US" dirty="0"/>
              <a:t>The student will…</a:t>
            </a:r>
          </a:p>
          <a:p>
            <a:pPr lvl="1"/>
            <a:r>
              <a:rPr lang="en-US" dirty="0"/>
              <a:t>Define remediation and acceleration as they relate to mathematics instruction</a:t>
            </a:r>
          </a:p>
          <a:p>
            <a:pPr lvl="1"/>
            <a:r>
              <a:rPr lang="en-US" dirty="0"/>
              <a:t>Define just-in-time interventions and describe their purpose in acceleration</a:t>
            </a:r>
          </a:p>
          <a:p>
            <a:pPr lvl="1"/>
            <a:r>
              <a:rPr lang="en-US" dirty="0"/>
              <a:t>Compare the results of remediation and acceleration.</a:t>
            </a:r>
          </a:p>
        </p:txBody>
      </p:sp>
      <p:sp>
        <p:nvSpPr>
          <p:cNvPr id="4" name="Slide Number Placeholder 3">
            <a:extLst>
              <a:ext uri="{FF2B5EF4-FFF2-40B4-BE49-F238E27FC236}">
                <a16:creationId xmlns:a16="http://schemas.microsoft.com/office/drawing/2014/main" id="{FD0EEDDD-3DDC-4909-AF99-60870B25C0CC}"/>
              </a:ext>
            </a:extLst>
          </p:cNvPr>
          <p:cNvSpPr>
            <a:spLocks noGrp="1"/>
          </p:cNvSpPr>
          <p:nvPr>
            <p:ph type="sldNum" sz="quarter" idx="12"/>
          </p:nvPr>
        </p:nvSpPr>
        <p:spPr/>
        <p:txBody>
          <a:bodyPr/>
          <a:lstStyle/>
          <a:p>
            <a:fld id="{E2D56C8B-F564-4051-AFED-A78F1C6A2F0E}" type="slidenum">
              <a:rPr lang="en-US" smtClean="0"/>
              <a:pPr/>
              <a:t>2</a:t>
            </a:fld>
            <a:endParaRPr lang="en-US" dirty="0"/>
          </a:p>
        </p:txBody>
      </p:sp>
    </p:spTree>
    <p:extLst>
      <p:ext uri="{BB962C8B-B14F-4D97-AF65-F5344CB8AC3E}">
        <p14:creationId xmlns:p14="http://schemas.microsoft.com/office/powerpoint/2010/main" val="277252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F004-EE4F-44F2-AA0E-56B8CFF11342}"/>
              </a:ext>
            </a:extLst>
          </p:cNvPr>
          <p:cNvSpPr>
            <a:spLocks noGrp="1"/>
          </p:cNvSpPr>
          <p:nvPr>
            <p:ph type="title"/>
          </p:nvPr>
        </p:nvSpPr>
        <p:spPr>
          <a:xfrm>
            <a:off x="464975" y="18255"/>
            <a:ext cx="10515600" cy="1325563"/>
          </a:xfrm>
        </p:spPr>
        <p:txBody>
          <a:bodyPr/>
          <a:lstStyle/>
          <a:p>
            <a:r>
              <a:rPr lang="en-US" dirty="0"/>
              <a:t>Bellringer</a:t>
            </a:r>
          </a:p>
        </p:txBody>
      </p:sp>
      <p:sp>
        <p:nvSpPr>
          <p:cNvPr id="3" name="Content Placeholder 2">
            <a:extLst>
              <a:ext uri="{FF2B5EF4-FFF2-40B4-BE49-F238E27FC236}">
                <a16:creationId xmlns:a16="http://schemas.microsoft.com/office/drawing/2014/main" id="{392BE286-77A6-49DD-B15D-7E4718D52FE7}"/>
              </a:ext>
            </a:extLst>
          </p:cNvPr>
          <p:cNvSpPr>
            <a:spLocks noGrp="1"/>
          </p:cNvSpPr>
          <p:nvPr>
            <p:ph idx="1"/>
          </p:nvPr>
        </p:nvSpPr>
        <p:spPr>
          <a:xfrm>
            <a:off x="606490" y="1520890"/>
            <a:ext cx="10747310" cy="5001208"/>
          </a:xfrm>
        </p:spPr>
        <p:txBody>
          <a:bodyPr>
            <a:normAutofit lnSpcReduction="10000"/>
          </a:bodyPr>
          <a:lstStyle/>
          <a:p>
            <a:pPr marL="0" indent="0">
              <a:buNone/>
            </a:pPr>
            <a:r>
              <a:rPr lang="en-US" dirty="0"/>
              <a:t>John entered the second grade without having mastered all the first-grade math content standards. His second-grade teacher, noticing this same challenge for many students, spent much of the first few months providing remediation around first grade content before moving onto second grade math concepts. John was able to learn some of these first-grade concepts, but his teacher had to move quickly to address nearly 1.5 years of content in one school year. Unfortunately, he finished second grade with gaps in both first and second grade content. </a:t>
            </a:r>
          </a:p>
          <a:p>
            <a:pPr marL="0" indent="0">
              <a:buNone/>
            </a:pPr>
            <a:endParaRPr lang="en-US" dirty="0"/>
          </a:p>
          <a:p>
            <a:pPr marL="0" indent="0">
              <a:buNone/>
            </a:pPr>
            <a:r>
              <a:rPr lang="en-US" dirty="0"/>
              <a:t>Now he is entering third grade and his teacher saw similar challenges for many students in a pre-assessment to start the school year. </a:t>
            </a:r>
            <a:r>
              <a:rPr lang="en-US" b="1" dirty="0"/>
              <a:t>What will happen if his third-grade teacher begins the year the same way his second-grade teacher did? Why?</a:t>
            </a:r>
          </a:p>
        </p:txBody>
      </p:sp>
      <p:sp>
        <p:nvSpPr>
          <p:cNvPr id="4" name="Slide Number Placeholder 3">
            <a:extLst>
              <a:ext uri="{FF2B5EF4-FFF2-40B4-BE49-F238E27FC236}">
                <a16:creationId xmlns:a16="http://schemas.microsoft.com/office/drawing/2014/main" id="{2DC7D18A-F106-4CA1-A59B-DE4084E585CF}"/>
              </a:ext>
            </a:extLst>
          </p:cNvPr>
          <p:cNvSpPr>
            <a:spLocks noGrp="1"/>
          </p:cNvSpPr>
          <p:nvPr>
            <p:ph type="sldNum" sz="quarter" idx="12"/>
          </p:nvPr>
        </p:nvSpPr>
        <p:spPr/>
        <p:txBody>
          <a:bodyPr/>
          <a:lstStyle/>
          <a:p>
            <a:fld id="{E2D56C8B-F564-4051-AFED-A78F1C6A2F0E}" type="slidenum">
              <a:rPr lang="en-US" smtClean="0"/>
              <a:pPr/>
              <a:t>3</a:t>
            </a:fld>
            <a:endParaRPr lang="en-US" dirty="0"/>
          </a:p>
        </p:txBody>
      </p:sp>
    </p:spTree>
    <p:extLst>
      <p:ext uri="{BB962C8B-B14F-4D97-AF65-F5344CB8AC3E}">
        <p14:creationId xmlns:p14="http://schemas.microsoft.com/office/powerpoint/2010/main" val="407130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664-70C0-47BA-9BFF-496A04EBBFDE}"/>
              </a:ext>
            </a:extLst>
          </p:cNvPr>
          <p:cNvSpPr>
            <a:spLocks noGrp="1"/>
          </p:cNvSpPr>
          <p:nvPr>
            <p:ph type="title"/>
          </p:nvPr>
        </p:nvSpPr>
        <p:spPr>
          <a:xfrm>
            <a:off x="472440" y="117269"/>
            <a:ext cx="10515600" cy="1325563"/>
          </a:xfrm>
        </p:spPr>
        <p:txBody>
          <a:bodyPr/>
          <a:lstStyle/>
          <a:p>
            <a:r>
              <a:rPr lang="en-US" dirty="0"/>
              <a:t>Vocabulary</a:t>
            </a:r>
          </a:p>
        </p:txBody>
      </p:sp>
      <p:sp>
        <p:nvSpPr>
          <p:cNvPr id="4" name="Slide Number Placeholder 3">
            <a:extLst>
              <a:ext uri="{FF2B5EF4-FFF2-40B4-BE49-F238E27FC236}">
                <a16:creationId xmlns:a16="http://schemas.microsoft.com/office/drawing/2014/main" id="{F767700B-954E-42AD-AD69-9CC1C5B510A5}"/>
              </a:ext>
            </a:extLst>
          </p:cNvPr>
          <p:cNvSpPr>
            <a:spLocks noGrp="1"/>
          </p:cNvSpPr>
          <p:nvPr>
            <p:ph type="sldNum" sz="quarter" idx="12"/>
          </p:nvPr>
        </p:nvSpPr>
        <p:spPr/>
        <p:txBody>
          <a:bodyPr/>
          <a:lstStyle/>
          <a:p>
            <a:fld id="{E2D56C8B-F564-4051-AFED-A78F1C6A2F0E}" type="slidenum">
              <a:rPr lang="en-US" smtClean="0"/>
              <a:pPr/>
              <a:t>4</a:t>
            </a:fld>
            <a:endParaRPr lang="en-US" dirty="0"/>
          </a:p>
        </p:txBody>
      </p:sp>
      <p:graphicFrame>
        <p:nvGraphicFramePr>
          <p:cNvPr id="3" name="Table 4">
            <a:extLst>
              <a:ext uri="{FF2B5EF4-FFF2-40B4-BE49-F238E27FC236}">
                <a16:creationId xmlns:a16="http://schemas.microsoft.com/office/drawing/2014/main" id="{F2860C0F-BA53-412B-8826-DAA9A1B29BA9}"/>
              </a:ext>
            </a:extLst>
          </p:cNvPr>
          <p:cNvGraphicFramePr>
            <a:graphicFrameLocks noGrp="1"/>
          </p:cNvGraphicFramePr>
          <p:nvPr>
            <p:extLst>
              <p:ext uri="{D42A27DB-BD31-4B8C-83A1-F6EECF244321}">
                <p14:modId xmlns:p14="http://schemas.microsoft.com/office/powerpoint/2010/main" val="2823636320"/>
              </p:ext>
            </p:extLst>
          </p:nvPr>
        </p:nvGraphicFramePr>
        <p:xfrm>
          <a:off x="472441" y="1442830"/>
          <a:ext cx="11181494" cy="4424569"/>
        </p:xfrm>
        <a:graphic>
          <a:graphicData uri="http://schemas.openxmlformats.org/drawingml/2006/table">
            <a:tbl>
              <a:tblPr firstRow="1" bandRow="1">
                <a:tableStyleId>{5C22544A-7EE6-4342-B048-85BDC9FD1C3A}</a:tableStyleId>
              </a:tblPr>
              <a:tblGrid>
                <a:gridCol w="2972344">
                  <a:extLst>
                    <a:ext uri="{9D8B030D-6E8A-4147-A177-3AD203B41FA5}">
                      <a16:colId xmlns:a16="http://schemas.microsoft.com/office/drawing/2014/main" val="1922918179"/>
                    </a:ext>
                  </a:extLst>
                </a:gridCol>
                <a:gridCol w="8209150">
                  <a:extLst>
                    <a:ext uri="{9D8B030D-6E8A-4147-A177-3AD203B41FA5}">
                      <a16:colId xmlns:a16="http://schemas.microsoft.com/office/drawing/2014/main" val="3619535809"/>
                    </a:ext>
                  </a:extLst>
                </a:gridCol>
              </a:tblGrid>
              <a:tr h="567182">
                <a:tc>
                  <a:txBody>
                    <a:bodyPr/>
                    <a:lstStyle/>
                    <a:p>
                      <a:r>
                        <a:rPr lang="en-US" dirty="0"/>
                        <a:t>Term</a:t>
                      </a:r>
                    </a:p>
                  </a:txBody>
                  <a:tcPr/>
                </a:tc>
                <a:tc>
                  <a:txBody>
                    <a:bodyPr/>
                    <a:lstStyle/>
                    <a:p>
                      <a:r>
                        <a:rPr lang="en-US" dirty="0"/>
                        <a:t>Definition</a:t>
                      </a:r>
                    </a:p>
                  </a:txBody>
                  <a:tcPr/>
                </a:tc>
                <a:extLst>
                  <a:ext uri="{0D108BD9-81ED-4DB2-BD59-A6C34878D82A}">
                    <a16:rowId xmlns:a16="http://schemas.microsoft.com/office/drawing/2014/main" val="886189608"/>
                  </a:ext>
                </a:extLst>
              </a:tr>
              <a:tr h="1085439">
                <a:tc>
                  <a:txBody>
                    <a:bodyPr/>
                    <a:lstStyle/>
                    <a:p>
                      <a:pPr marL="0" marR="0" algn="l" defTabSz="914400" rtl="0" eaLnBrk="1" latinLnBrk="0" hangingPunct="1">
                        <a:spcBef>
                          <a:spcPts val="600"/>
                        </a:spcBef>
                        <a:spcAft>
                          <a:spcPts val="600"/>
                        </a:spcAft>
                      </a:pPr>
                      <a:r>
                        <a:rPr lang="en-US" sz="200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Remediation</a:t>
                      </a:r>
                    </a:p>
                  </a:txBody>
                  <a:tcPr marL="68580" marR="68580" marT="0" marB="0" anchor="ctr"/>
                </a:tc>
                <a:tc>
                  <a:txBody>
                    <a:bodyPr/>
                    <a:lstStyle/>
                    <a:p>
                      <a:pPr marL="0" marR="0" algn="l" defTabSz="914400" rtl="0" eaLnBrk="1" latinLnBrk="0" hangingPunct="1">
                        <a:spcBef>
                          <a:spcPts val="600"/>
                        </a:spcBef>
                        <a:spcAft>
                          <a:spcPts val="600"/>
                        </a:spcAft>
                      </a:pPr>
                      <a:r>
                        <a:rPr lang="en-US" sz="200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Teaching content again to students who didn't learn it the first time; filling in gaps </a:t>
                      </a:r>
                    </a:p>
                  </a:txBody>
                  <a:tcPr marL="68580" marR="68580" marT="0" marB="0" anchor="ctr"/>
                </a:tc>
                <a:extLst>
                  <a:ext uri="{0D108BD9-81ED-4DB2-BD59-A6C34878D82A}">
                    <a16:rowId xmlns:a16="http://schemas.microsoft.com/office/drawing/2014/main" val="2589762599"/>
                  </a:ext>
                </a:extLst>
              </a:tr>
              <a:tr h="1337221">
                <a:tc>
                  <a:txBody>
                    <a:bodyPr/>
                    <a:lstStyle/>
                    <a:p>
                      <a:pPr marL="0" marR="0" algn="l" defTabSz="914400" rtl="0" eaLnBrk="1" latinLnBrk="0" hangingPunct="1">
                        <a:spcBef>
                          <a:spcPts val="600"/>
                        </a:spcBef>
                        <a:spcAft>
                          <a:spcPts val="600"/>
                        </a:spcAft>
                      </a:pPr>
                      <a:r>
                        <a:rPr lang="en-US" sz="200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Acceleration</a:t>
                      </a:r>
                    </a:p>
                  </a:txBody>
                  <a:tcPr marL="68580" marR="68580" marT="0" marB="0" anchor="ctr"/>
                </a:tc>
                <a:tc>
                  <a:txBody>
                    <a:bodyPr/>
                    <a:lstStyle/>
                    <a:p>
                      <a:pPr marL="0" marR="0" algn="l" defTabSz="914400" rtl="0" eaLnBrk="1" latinLnBrk="0" hangingPunct="1">
                        <a:spcBef>
                          <a:spcPts val="600"/>
                        </a:spcBef>
                        <a:spcAft>
                          <a:spcPts val="600"/>
                        </a:spcAft>
                      </a:pPr>
                      <a:r>
                        <a:rPr lang="en-US" sz="200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Ensuring that students are taught grade-level content with supports to address past concepts or skills that students have not mastered.</a:t>
                      </a:r>
                    </a:p>
                  </a:txBody>
                  <a:tcPr marL="68580" marR="68580" marT="0" marB="0" anchor="ctr"/>
                </a:tc>
                <a:extLst>
                  <a:ext uri="{0D108BD9-81ED-4DB2-BD59-A6C34878D82A}">
                    <a16:rowId xmlns:a16="http://schemas.microsoft.com/office/drawing/2014/main" val="3622417617"/>
                  </a:ext>
                </a:extLst>
              </a:tr>
              <a:tr h="1434727">
                <a:tc>
                  <a:txBody>
                    <a:bodyPr/>
                    <a:lstStyle/>
                    <a:p>
                      <a:pPr marL="0" marR="0" algn="l" defTabSz="914400" rtl="0" eaLnBrk="1" latinLnBrk="0" hangingPunct="1">
                        <a:spcBef>
                          <a:spcPts val="600"/>
                        </a:spcBef>
                        <a:spcAft>
                          <a:spcPts val="600"/>
                        </a:spcAft>
                      </a:pPr>
                      <a:r>
                        <a:rPr lang="en-US" sz="200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Just-in-Time Supports</a:t>
                      </a:r>
                    </a:p>
                  </a:txBody>
                  <a:tcPr marL="68580" marR="68580" marT="0" marB="0" anchor="ctr"/>
                </a:tc>
                <a:tc>
                  <a:txBody>
                    <a:bodyPr/>
                    <a:lstStyle/>
                    <a:p>
                      <a:pPr marL="0" marR="0" algn="l" defTabSz="914400" rtl="0" eaLnBrk="1" latinLnBrk="0" hangingPunct="1">
                        <a:spcBef>
                          <a:spcPts val="600"/>
                        </a:spcBef>
                        <a:spcAft>
                          <a:spcPts val="600"/>
                        </a:spcAft>
                      </a:pPr>
                      <a:r>
                        <a:rPr lang="en-US" sz="200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Strategic and timely review or reteaching of foundational skills that contribute to success on grade-level content.</a:t>
                      </a:r>
                    </a:p>
                  </a:txBody>
                  <a:tcPr marL="68580" marR="68580" marT="0" marB="0" anchor="ctr"/>
                </a:tc>
                <a:extLst>
                  <a:ext uri="{0D108BD9-81ED-4DB2-BD59-A6C34878D82A}">
                    <a16:rowId xmlns:a16="http://schemas.microsoft.com/office/drawing/2014/main" val="1766994879"/>
                  </a:ext>
                </a:extLst>
              </a:tr>
            </a:tbl>
          </a:graphicData>
        </a:graphic>
      </p:graphicFrame>
    </p:spTree>
    <p:extLst>
      <p:ext uri="{BB962C8B-B14F-4D97-AF65-F5344CB8AC3E}">
        <p14:creationId xmlns:p14="http://schemas.microsoft.com/office/powerpoint/2010/main" val="349310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normAutofit fontScale="90000"/>
          </a:bodyPr>
          <a:lstStyle/>
          <a:p>
            <a:r>
              <a:rPr lang="en-US" dirty="0"/>
              <a:t>Notes: Acceleration and Just-in-Time Supports</a:t>
            </a:r>
          </a:p>
        </p:txBody>
      </p:sp>
      <p:graphicFrame>
        <p:nvGraphicFramePr>
          <p:cNvPr id="33" name="Table 32">
            <a:extLst>
              <a:ext uri="{FF2B5EF4-FFF2-40B4-BE49-F238E27FC236}">
                <a16:creationId xmlns:a16="http://schemas.microsoft.com/office/drawing/2014/main" id="{DFC48B69-BDBE-4E4D-767D-980C0D9F68B8}"/>
              </a:ext>
            </a:extLst>
          </p:cNvPr>
          <p:cNvGraphicFramePr>
            <a:graphicFrameLocks noGrp="1"/>
          </p:cNvGraphicFramePr>
          <p:nvPr>
            <p:extLst>
              <p:ext uri="{D42A27DB-BD31-4B8C-83A1-F6EECF244321}">
                <p14:modId xmlns:p14="http://schemas.microsoft.com/office/powerpoint/2010/main" val="1356852435"/>
              </p:ext>
            </p:extLst>
          </p:nvPr>
        </p:nvGraphicFramePr>
        <p:xfrm>
          <a:off x="1890712" y="1306712"/>
          <a:ext cx="7784236" cy="294588"/>
        </p:xfrm>
        <a:graphic>
          <a:graphicData uri="http://schemas.openxmlformats.org/drawingml/2006/table">
            <a:tbl>
              <a:tblPr firstRow="1" firstCol="1" bandRow="1"/>
              <a:tblGrid>
                <a:gridCol w="478819">
                  <a:extLst>
                    <a:ext uri="{9D8B030D-6E8A-4147-A177-3AD203B41FA5}">
                      <a16:colId xmlns:a16="http://schemas.microsoft.com/office/drawing/2014/main" val="2068805152"/>
                    </a:ext>
                  </a:extLst>
                </a:gridCol>
                <a:gridCol w="337454">
                  <a:extLst>
                    <a:ext uri="{9D8B030D-6E8A-4147-A177-3AD203B41FA5}">
                      <a16:colId xmlns:a16="http://schemas.microsoft.com/office/drawing/2014/main" val="721994960"/>
                    </a:ext>
                  </a:extLst>
                </a:gridCol>
                <a:gridCol w="1892477">
                  <a:extLst>
                    <a:ext uri="{9D8B030D-6E8A-4147-A177-3AD203B41FA5}">
                      <a16:colId xmlns:a16="http://schemas.microsoft.com/office/drawing/2014/main" val="3083581894"/>
                    </a:ext>
                  </a:extLst>
                </a:gridCol>
                <a:gridCol w="1424602">
                  <a:extLst>
                    <a:ext uri="{9D8B030D-6E8A-4147-A177-3AD203B41FA5}">
                      <a16:colId xmlns:a16="http://schemas.microsoft.com/office/drawing/2014/main" val="3344997086"/>
                    </a:ext>
                  </a:extLst>
                </a:gridCol>
                <a:gridCol w="376671">
                  <a:extLst>
                    <a:ext uri="{9D8B030D-6E8A-4147-A177-3AD203B41FA5}">
                      <a16:colId xmlns:a16="http://schemas.microsoft.com/office/drawing/2014/main" val="211852927"/>
                    </a:ext>
                  </a:extLst>
                </a:gridCol>
                <a:gridCol w="1892477">
                  <a:extLst>
                    <a:ext uri="{9D8B030D-6E8A-4147-A177-3AD203B41FA5}">
                      <a16:colId xmlns:a16="http://schemas.microsoft.com/office/drawing/2014/main" val="630945587"/>
                    </a:ext>
                  </a:extLst>
                </a:gridCol>
                <a:gridCol w="1381736">
                  <a:extLst>
                    <a:ext uri="{9D8B030D-6E8A-4147-A177-3AD203B41FA5}">
                      <a16:colId xmlns:a16="http://schemas.microsoft.com/office/drawing/2014/main" val="3500740490"/>
                    </a:ext>
                  </a:extLst>
                </a:gridCol>
              </a:tblGrid>
              <a:tr h="294588">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4th-grade content</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600"/>
                        </a:spcBef>
                        <a:spcAft>
                          <a:spcPts val="0"/>
                        </a:spcAft>
                      </a:pPr>
                      <a:r>
                        <a:rPr lang="en-US" sz="8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5th grade content</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tcPr>
                </a:tc>
                <a:extLst>
                  <a:ext uri="{0D108BD9-81ED-4DB2-BD59-A6C34878D82A}">
                    <a16:rowId xmlns:a16="http://schemas.microsoft.com/office/drawing/2014/main" val="3760608023"/>
                  </a:ext>
                </a:extLst>
              </a:tr>
            </a:tbl>
          </a:graphicData>
        </a:graphic>
      </p:graphicFrame>
      <p:sp>
        <p:nvSpPr>
          <p:cNvPr id="5" name="Rectangle 4">
            <a:extLst>
              <a:ext uri="{FF2B5EF4-FFF2-40B4-BE49-F238E27FC236}">
                <a16:creationId xmlns:a16="http://schemas.microsoft.com/office/drawing/2014/main" id="{582EE78C-86AE-C52D-145C-0D42B19DA518}"/>
              </a:ext>
            </a:extLst>
          </p:cNvPr>
          <p:cNvSpPr/>
          <p:nvPr/>
        </p:nvSpPr>
        <p:spPr>
          <a:xfrm rot="1953143">
            <a:off x="10167111" y="3061453"/>
            <a:ext cx="1801862" cy="422177"/>
          </a:xfrm>
          <a:prstGeom prst="rect">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Arial" panose="020B0604020202020204" pitchFamily="34" charset="0"/>
              </a:rPr>
              <a:t>The rest of the 5</a:t>
            </a:r>
            <a:r>
              <a:rPr lang="en-US" sz="1200" b="1" baseline="30000" dirty="0">
                <a:solidFill>
                  <a:srgbClr val="000000"/>
                </a:solidFill>
                <a:effectLst/>
                <a:ea typeface="Calibri" panose="020F0502020204030204" pitchFamily="34" charset="0"/>
                <a:cs typeface="Arial" panose="020B0604020202020204" pitchFamily="34" charset="0"/>
              </a:rPr>
              <a:t>th</a:t>
            </a:r>
            <a:r>
              <a:rPr lang="en-US" sz="1200" b="1" dirty="0">
                <a:solidFill>
                  <a:srgbClr val="000000"/>
                </a:solidFill>
                <a:effectLst/>
                <a:ea typeface="Calibri" panose="020F0502020204030204" pitchFamily="34" charset="0"/>
                <a:cs typeface="Arial" panose="020B0604020202020204" pitchFamily="34" charset="0"/>
              </a:rPr>
              <a:t>-grade content</a:t>
            </a:r>
            <a:endParaRPr lang="en-US" dirty="0">
              <a:effectLst/>
              <a:ea typeface="Calibri" panose="020F0502020204030204" pitchFamily="34" charset="0"/>
              <a:cs typeface="Arial" panose="020B0604020202020204" pitchFamily="34" charset="0"/>
            </a:endParaRPr>
          </a:p>
        </p:txBody>
      </p:sp>
      <p:sp>
        <p:nvSpPr>
          <p:cNvPr id="7" name="Left Brace 6">
            <a:extLst>
              <a:ext uri="{FF2B5EF4-FFF2-40B4-BE49-F238E27FC236}">
                <a16:creationId xmlns:a16="http://schemas.microsoft.com/office/drawing/2014/main" id="{4D4175A2-9935-BC78-FD56-58A2EFE686F3}"/>
              </a:ext>
            </a:extLst>
          </p:cNvPr>
          <p:cNvSpPr/>
          <p:nvPr/>
        </p:nvSpPr>
        <p:spPr>
          <a:xfrm rot="5400000">
            <a:off x="11018028" y="1686860"/>
            <a:ext cx="254765" cy="159121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Text Box 2">
            <a:extLst>
              <a:ext uri="{FF2B5EF4-FFF2-40B4-BE49-F238E27FC236}">
                <a16:creationId xmlns:a16="http://schemas.microsoft.com/office/drawing/2014/main" id="{E2E0AECC-D654-9331-BDA9-B2218607DC31}"/>
              </a:ext>
            </a:extLst>
          </p:cNvPr>
          <p:cNvSpPr txBox="1">
            <a:spLocks noChangeArrowheads="1"/>
          </p:cNvSpPr>
          <p:nvPr/>
        </p:nvSpPr>
        <p:spPr bwMode="auto">
          <a:xfrm>
            <a:off x="9906000" y="1314194"/>
            <a:ext cx="1859968" cy="912666"/>
          </a:xfrm>
          <a:prstGeom prst="rect">
            <a:avLst/>
          </a:prstGeom>
          <a:solidFill>
            <a:srgbClr val="FFFFFF"/>
          </a:solidFill>
          <a:ln w="9525">
            <a:solidFill>
              <a:schemeClr val="tx1"/>
            </a:solidFill>
            <a:prstDash val="dashDot"/>
            <a:miter lim="800000"/>
            <a:headEnd/>
            <a:tailEnd/>
            <a:extLst>
              <a:ext uri="{C807C97D-BFC1-408E-A445-0C87EB9F89A2}">
                <ask:lineSketchStyleProps xmlns:ask="http://schemas.microsoft.com/office/drawing/2018/sketchyshapes" sd="1219033472">
                  <a:custGeom>
                    <a:avLst/>
                    <a:gdLst>
                      <a:gd name="connsiteX0" fmla="*/ 0 w 1210945"/>
                      <a:gd name="connsiteY0" fmla="*/ 0 h 542925"/>
                      <a:gd name="connsiteX1" fmla="*/ 1210945 w 1210945"/>
                      <a:gd name="connsiteY1" fmla="*/ 0 h 542925"/>
                      <a:gd name="connsiteX2" fmla="*/ 1210945 w 1210945"/>
                      <a:gd name="connsiteY2" fmla="*/ 542925 h 542925"/>
                      <a:gd name="connsiteX3" fmla="*/ 0 w 1210945"/>
                      <a:gd name="connsiteY3" fmla="*/ 542925 h 542925"/>
                      <a:gd name="connsiteX4" fmla="*/ 0 w 1210945"/>
                      <a:gd name="connsiteY4" fmla="*/ 0 h 542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0945" h="542925" fill="none" extrusionOk="0">
                        <a:moveTo>
                          <a:pt x="0" y="0"/>
                        </a:moveTo>
                        <a:cubicBezTo>
                          <a:pt x="300579" y="-96091"/>
                          <a:pt x="715096" y="107763"/>
                          <a:pt x="1210945" y="0"/>
                        </a:cubicBezTo>
                        <a:cubicBezTo>
                          <a:pt x="1245790" y="104401"/>
                          <a:pt x="1220592" y="348723"/>
                          <a:pt x="1210945" y="542925"/>
                        </a:cubicBezTo>
                        <a:cubicBezTo>
                          <a:pt x="815811" y="646566"/>
                          <a:pt x="557330" y="555919"/>
                          <a:pt x="0" y="542925"/>
                        </a:cubicBezTo>
                        <a:cubicBezTo>
                          <a:pt x="-5272" y="465681"/>
                          <a:pt x="-35944" y="190845"/>
                          <a:pt x="0" y="0"/>
                        </a:cubicBezTo>
                        <a:close/>
                      </a:path>
                      <a:path w="1210945" h="542925" stroke="0" extrusionOk="0">
                        <a:moveTo>
                          <a:pt x="0" y="0"/>
                        </a:moveTo>
                        <a:cubicBezTo>
                          <a:pt x="462115" y="-21192"/>
                          <a:pt x="665573" y="27005"/>
                          <a:pt x="1210945" y="0"/>
                        </a:cubicBezTo>
                        <a:cubicBezTo>
                          <a:pt x="1224236" y="67920"/>
                          <a:pt x="1189963" y="468808"/>
                          <a:pt x="1210945" y="542925"/>
                        </a:cubicBezTo>
                        <a:cubicBezTo>
                          <a:pt x="708953" y="522552"/>
                          <a:pt x="173084" y="456789"/>
                          <a:pt x="0" y="542925"/>
                        </a:cubicBezTo>
                        <a:cubicBezTo>
                          <a:pt x="-11239" y="305942"/>
                          <a:pt x="-10995" y="165998"/>
                          <a:pt x="0" y="0"/>
                        </a:cubicBezTo>
                        <a:close/>
                      </a:path>
                    </a:pathLst>
                  </a:custGeom>
                  <ask:type>
                    <ask:lineSketchNone/>
                  </ask:type>
                </ask:lineSketchStyleProps>
              </a:ext>
            </a:extLst>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Students never catch up on all grade level content.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5" name="Table 34">
            <a:extLst>
              <a:ext uri="{FF2B5EF4-FFF2-40B4-BE49-F238E27FC236}">
                <a16:creationId xmlns:a16="http://schemas.microsoft.com/office/drawing/2014/main" id="{EE9B6C9E-E1F8-6511-C3F3-510039E553F9}"/>
              </a:ext>
            </a:extLst>
          </p:cNvPr>
          <p:cNvGraphicFramePr>
            <a:graphicFrameLocks noGrp="1"/>
          </p:cNvGraphicFramePr>
          <p:nvPr>
            <p:extLst>
              <p:ext uri="{D42A27DB-BD31-4B8C-83A1-F6EECF244321}">
                <p14:modId xmlns:p14="http://schemas.microsoft.com/office/powerpoint/2010/main" val="2631727419"/>
              </p:ext>
            </p:extLst>
          </p:nvPr>
        </p:nvGraphicFramePr>
        <p:xfrm>
          <a:off x="781051" y="2074163"/>
          <a:ext cx="9273538" cy="912666"/>
        </p:xfrm>
        <a:graphic>
          <a:graphicData uri="http://schemas.openxmlformats.org/drawingml/2006/table">
            <a:tbl>
              <a:tblPr firstRow="1" firstCol="1" bandRow="1"/>
              <a:tblGrid>
                <a:gridCol w="2509310">
                  <a:extLst>
                    <a:ext uri="{9D8B030D-6E8A-4147-A177-3AD203B41FA5}">
                      <a16:colId xmlns:a16="http://schemas.microsoft.com/office/drawing/2014/main" val="3755878377"/>
                    </a:ext>
                  </a:extLst>
                </a:gridCol>
                <a:gridCol w="6764228">
                  <a:extLst>
                    <a:ext uri="{9D8B030D-6E8A-4147-A177-3AD203B41FA5}">
                      <a16:colId xmlns:a16="http://schemas.microsoft.com/office/drawing/2014/main" val="3666950275"/>
                    </a:ext>
                  </a:extLst>
                </a:gridCol>
              </a:tblGrid>
              <a:tr h="446521">
                <a:tc gridSpan="2">
                  <a:txBody>
                    <a:bodyPr/>
                    <a:lstStyle/>
                    <a:p>
                      <a:pPr marL="0" marR="0" algn="ctr">
                        <a:spcBef>
                          <a:spcPts val="0"/>
                        </a:spcBef>
                        <a:spcAft>
                          <a:spcPts val="600"/>
                        </a:spcAft>
                      </a:pPr>
                      <a:r>
                        <a:rPr lang="en-US" sz="2400" i="1" dirty="0">
                          <a:effectLst/>
                          <a:latin typeface="Calibri" panose="020F0502020204030204" pitchFamily="34" charset="0"/>
                          <a:ea typeface="Calibri" panose="020F0502020204030204" pitchFamily="34" charset="0"/>
                          <a:cs typeface="Arial" panose="020B0604020202020204" pitchFamily="34" charset="0"/>
                        </a:rPr>
                        <a:t>Traditional Remediation Approach</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89706" marR="89706" marT="44853" marB="44853">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712253611"/>
                  </a:ext>
                </a:extLst>
              </a:tr>
              <a:tr h="457200">
                <a:tc>
                  <a:txBody>
                    <a:bodyPr/>
                    <a:lstStyle/>
                    <a:p>
                      <a:pPr marL="0" marR="0">
                        <a:spcBef>
                          <a:spcPts val="600"/>
                        </a:spcBef>
                        <a:spcAft>
                          <a:spcPts val="600"/>
                        </a:spcAft>
                      </a:pPr>
                      <a:r>
                        <a:rPr lang="en-US" sz="11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5773" marR="65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marL="0" marR="0">
                        <a:spcBef>
                          <a:spcPts val="600"/>
                        </a:spcBef>
                        <a:spcAft>
                          <a:spcPts val="600"/>
                        </a:spcAft>
                      </a:pPr>
                      <a:r>
                        <a:rPr lang="en-US" sz="11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5773" marR="65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384399471"/>
                  </a:ext>
                </a:extLst>
              </a:tr>
            </a:tbl>
          </a:graphicData>
        </a:graphic>
      </p:graphicFrame>
      <p:graphicFrame>
        <p:nvGraphicFramePr>
          <p:cNvPr id="42" name="Table 41">
            <a:extLst>
              <a:ext uri="{FF2B5EF4-FFF2-40B4-BE49-F238E27FC236}">
                <a16:creationId xmlns:a16="http://schemas.microsoft.com/office/drawing/2014/main" id="{369D3779-11F6-0BCE-DCFA-7C4B449DEE64}"/>
              </a:ext>
            </a:extLst>
          </p:cNvPr>
          <p:cNvGraphicFramePr>
            <a:graphicFrameLocks noGrp="1"/>
          </p:cNvGraphicFramePr>
          <p:nvPr>
            <p:extLst>
              <p:ext uri="{D42A27DB-BD31-4B8C-83A1-F6EECF244321}">
                <p14:modId xmlns:p14="http://schemas.microsoft.com/office/powerpoint/2010/main" val="4243532358"/>
              </p:ext>
            </p:extLst>
          </p:nvPr>
        </p:nvGraphicFramePr>
        <p:xfrm>
          <a:off x="781050" y="3390875"/>
          <a:ext cx="9273540" cy="967112"/>
        </p:xfrm>
        <a:graphic>
          <a:graphicData uri="http://schemas.openxmlformats.org/drawingml/2006/table">
            <a:tbl>
              <a:tblPr firstRow="1" firstCol="1" bandRow="1"/>
              <a:tblGrid>
                <a:gridCol w="203078">
                  <a:extLst>
                    <a:ext uri="{9D8B030D-6E8A-4147-A177-3AD203B41FA5}">
                      <a16:colId xmlns:a16="http://schemas.microsoft.com/office/drawing/2014/main" val="2643216149"/>
                    </a:ext>
                  </a:extLst>
                </a:gridCol>
                <a:gridCol w="1948381">
                  <a:extLst>
                    <a:ext uri="{9D8B030D-6E8A-4147-A177-3AD203B41FA5}">
                      <a16:colId xmlns:a16="http://schemas.microsoft.com/office/drawing/2014/main" val="537603620"/>
                    </a:ext>
                  </a:extLst>
                </a:gridCol>
                <a:gridCol w="107910">
                  <a:extLst>
                    <a:ext uri="{9D8B030D-6E8A-4147-A177-3AD203B41FA5}">
                      <a16:colId xmlns:a16="http://schemas.microsoft.com/office/drawing/2014/main" val="1660270534"/>
                    </a:ext>
                  </a:extLst>
                </a:gridCol>
                <a:gridCol w="2158207">
                  <a:extLst>
                    <a:ext uri="{9D8B030D-6E8A-4147-A177-3AD203B41FA5}">
                      <a16:colId xmlns:a16="http://schemas.microsoft.com/office/drawing/2014/main" val="3100145232"/>
                    </a:ext>
                  </a:extLst>
                </a:gridCol>
                <a:gridCol w="107910">
                  <a:extLst>
                    <a:ext uri="{9D8B030D-6E8A-4147-A177-3AD203B41FA5}">
                      <a16:colId xmlns:a16="http://schemas.microsoft.com/office/drawing/2014/main" val="1297370680"/>
                    </a:ext>
                  </a:extLst>
                </a:gridCol>
                <a:gridCol w="2481937">
                  <a:extLst>
                    <a:ext uri="{9D8B030D-6E8A-4147-A177-3AD203B41FA5}">
                      <a16:colId xmlns:a16="http://schemas.microsoft.com/office/drawing/2014/main" val="2129844649"/>
                    </a:ext>
                  </a:extLst>
                </a:gridCol>
                <a:gridCol w="107910">
                  <a:extLst>
                    <a:ext uri="{9D8B030D-6E8A-4147-A177-3AD203B41FA5}">
                      <a16:colId xmlns:a16="http://schemas.microsoft.com/office/drawing/2014/main" val="3444358491"/>
                    </a:ext>
                  </a:extLst>
                </a:gridCol>
                <a:gridCol w="2158207">
                  <a:extLst>
                    <a:ext uri="{9D8B030D-6E8A-4147-A177-3AD203B41FA5}">
                      <a16:colId xmlns:a16="http://schemas.microsoft.com/office/drawing/2014/main" val="2639541988"/>
                    </a:ext>
                  </a:extLst>
                </a:gridCol>
              </a:tblGrid>
              <a:tr h="486579">
                <a:tc gridSpan="8">
                  <a:txBody>
                    <a:bodyPr/>
                    <a:lstStyle/>
                    <a:p>
                      <a:pPr marL="0" marR="0" algn="ctr">
                        <a:spcBef>
                          <a:spcPts val="0"/>
                        </a:spcBef>
                        <a:spcAft>
                          <a:spcPts val="0"/>
                        </a:spcAft>
                      </a:pPr>
                      <a:r>
                        <a:rPr lang="en-US" sz="2400" i="1" dirty="0">
                          <a:effectLst/>
                          <a:latin typeface="Calibri" panose="020F0502020204030204" pitchFamily="34" charset="0"/>
                          <a:ea typeface="Calibri" panose="020F0502020204030204" pitchFamily="34" charset="0"/>
                          <a:cs typeface="Arial" panose="020B0604020202020204" pitchFamily="34" charset="0"/>
                        </a:rPr>
                        <a:t>Acceleration Approach: Just-in-Time Interventions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144152" marR="144152" marT="72076" marB="72076">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2894655"/>
                  </a:ext>
                </a:extLst>
              </a:tr>
              <a:tr h="457200">
                <a:tc>
                  <a:txBody>
                    <a:bodyPr/>
                    <a:lstStyle/>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marL="0" marR="0">
                        <a:spcBef>
                          <a:spcPts val="0"/>
                        </a:spcBef>
                        <a:spcAft>
                          <a:spcPts val="0"/>
                        </a:spcAft>
                      </a:pP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700" b="1"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marL="0" marR="0">
                        <a:spcBef>
                          <a:spcPts val="0"/>
                        </a:spcBef>
                        <a:spcAft>
                          <a:spcPts val="0"/>
                        </a:spcAft>
                      </a:pP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700" b="1"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marL="0" marR="0">
                        <a:spcBef>
                          <a:spcPts val="0"/>
                        </a:spcBef>
                        <a:spcAft>
                          <a:spcPts val="0"/>
                        </a:spcAft>
                      </a:pP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700" b="1"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a:txBody>
                    <a:bodyPr/>
                    <a:lstStyle/>
                    <a:p>
                      <a:pPr marL="0" marR="0">
                        <a:spcBef>
                          <a:spcPts val="0"/>
                        </a:spcBef>
                        <a:spcAft>
                          <a:spcPts val="0"/>
                        </a:spcAft>
                      </a:pP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132702236"/>
                  </a:ext>
                </a:extLst>
              </a:tr>
            </a:tbl>
          </a:graphicData>
        </a:graphic>
      </p:graphicFrame>
      <p:sp>
        <p:nvSpPr>
          <p:cNvPr id="43" name="Rectangle 42">
            <a:extLst>
              <a:ext uri="{FF2B5EF4-FFF2-40B4-BE49-F238E27FC236}">
                <a16:creationId xmlns:a16="http://schemas.microsoft.com/office/drawing/2014/main" id="{4583A3AA-B456-7909-E11B-F6E4D6E49AB9}"/>
              </a:ext>
            </a:extLst>
          </p:cNvPr>
          <p:cNvSpPr/>
          <p:nvPr/>
        </p:nvSpPr>
        <p:spPr>
          <a:xfrm>
            <a:off x="1338331" y="3908987"/>
            <a:ext cx="552381" cy="181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4" name="Rectangle 43">
            <a:extLst>
              <a:ext uri="{FF2B5EF4-FFF2-40B4-BE49-F238E27FC236}">
                <a16:creationId xmlns:a16="http://schemas.microsoft.com/office/drawing/2014/main" id="{62A97637-D035-4071-F14F-7B4D522E513A}"/>
              </a:ext>
            </a:extLst>
          </p:cNvPr>
          <p:cNvSpPr/>
          <p:nvPr/>
        </p:nvSpPr>
        <p:spPr>
          <a:xfrm>
            <a:off x="3452196" y="3900285"/>
            <a:ext cx="481107" cy="181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5" name="Rectangle 44">
            <a:extLst>
              <a:ext uri="{FF2B5EF4-FFF2-40B4-BE49-F238E27FC236}">
                <a16:creationId xmlns:a16="http://schemas.microsoft.com/office/drawing/2014/main" id="{70F5BBE0-FD98-AAEA-AF70-BE944F60757E}"/>
              </a:ext>
            </a:extLst>
          </p:cNvPr>
          <p:cNvSpPr/>
          <p:nvPr/>
        </p:nvSpPr>
        <p:spPr>
          <a:xfrm>
            <a:off x="4518996" y="3908987"/>
            <a:ext cx="481107" cy="181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6" name="Rectangle 45">
            <a:extLst>
              <a:ext uri="{FF2B5EF4-FFF2-40B4-BE49-F238E27FC236}">
                <a16:creationId xmlns:a16="http://schemas.microsoft.com/office/drawing/2014/main" id="{457E36CC-A892-B574-6D46-C1E74AC9C80E}"/>
              </a:ext>
            </a:extLst>
          </p:cNvPr>
          <p:cNvSpPr/>
          <p:nvPr/>
        </p:nvSpPr>
        <p:spPr>
          <a:xfrm>
            <a:off x="6557386" y="3904878"/>
            <a:ext cx="873118" cy="181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7" name="Rectangle 46">
            <a:extLst>
              <a:ext uri="{FF2B5EF4-FFF2-40B4-BE49-F238E27FC236}">
                <a16:creationId xmlns:a16="http://schemas.microsoft.com/office/drawing/2014/main" id="{08FF63B9-CA7A-FF80-5F39-8C54468CA565}"/>
              </a:ext>
            </a:extLst>
          </p:cNvPr>
          <p:cNvSpPr/>
          <p:nvPr/>
        </p:nvSpPr>
        <p:spPr>
          <a:xfrm>
            <a:off x="8314895" y="3908987"/>
            <a:ext cx="427650" cy="181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Left Brace 9">
            <a:extLst>
              <a:ext uri="{FF2B5EF4-FFF2-40B4-BE49-F238E27FC236}">
                <a16:creationId xmlns:a16="http://schemas.microsoft.com/office/drawing/2014/main" id="{57EED722-A3B6-6F80-C149-7C326207762C}"/>
              </a:ext>
            </a:extLst>
          </p:cNvPr>
          <p:cNvSpPr/>
          <p:nvPr/>
        </p:nvSpPr>
        <p:spPr>
          <a:xfrm rot="16200000">
            <a:off x="5163928" y="224262"/>
            <a:ext cx="574461" cy="918781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Text Box 2">
            <a:extLst>
              <a:ext uri="{FF2B5EF4-FFF2-40B4-BE49-F238E27FC236}">
                <a16:creationId xmlns:a16="http://schemas.microsoft.com/office/drawing/2014/main" id="{9B67552B-5859-9E03-C4CD-AA43E50A53D8}"/>
              </a:ext>
            </a:extLst>
          </p:cNvPr>
          <p:cNvSpPr txBox="1">
            <a:spLocks noChangeArrowheads="1"/>
          </p:cNvSpPr>
          <p:nvPr/>
        </p:nvSpPr>
        <p:spPr bwMode="auto">
          <a:xfrm>
            <a:off x="2714548" y="5278349"/>
            <a:ext cx="5473220" cy="1119850"/>
          </a:xfrm>
          <a:prstGeom prst="rect">
            <a:avLst/>
          </a:prstGeom>
          <a:solidFill>
            <a:srgbClr val="FFFFFF"/>
          </a:solidFill>
          <a:ln w="9525">
            <a:solidFill>
              <a:schemeClr val="tx1"/>
            </a:solidFill>
            <a:prstDash val="dashDot"/>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Students receive instruction in all grade level content, with strategic supports provided along the way to ensure they have the foundational knowledge to access the material.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a:xfrm>
            <a:off x="8648416" y="6283916"/>
            <a:ext cx="2743200" cy="365125"/>
          </a:xfrm>
        </p:spPr>
        <p:txBody>
          <a:bodyPr/>
          <a:lstStyle/>
          <a:p>
            <a:fld id="{E2D56C8B-F564-4051-AFED-A78F1C6A2F0E}" type="slidenum">
              <a:rPr lang="en-US" smtClean="0"/>
              <a:pPr/>
              <a:t>5</a:t>
            </a:fld>
            <a:endParaRPr lang="en-US" dirty="0"/>
          </a:p>
        </p:txBody>
      </p:sp>
    </p:spTree>
    <p:extLst>
      <p:ext uri="{BB962C8B-B14F-4D97-AF65-F5344CB8AC3E}">
        <p14:creationId xmlns:p14="http://schemas.microsoft.com/office/powerpoint/2010/main" val="1815750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normAutofit fontScale="90000"/>
          </a:bodyPr>
          <a:lstStyle/>
          <a:p>
            <a:r>
              <a:rPr lang="en-US" dirty="0"/>
              <a:t>Notes: Contrasting Remediation and Acceleration</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6</a:t>
            </a:fld>
            <a:endParaRPr lang="en-US" dirty="0"/>
          </a:p>
        </p:txBody>
      </p:sp>
      <p:graphicFrame>
        <p:nvGraphicFramePr>
          <p:cNvPr id="7" name="Table 6">
            <a:extLst>
              <a:ext uri="{FF2B5EF4-FFF2-40B4-BE49-F238E27FC236}">
                <a16:creationId xmlns:a16="http://schemas.microsoft.com/office/drawing/2014/main" id="{EBC07E15-134B-C54F-B227-2CA17222D1F6}"/>
              </a:ext>
            </a:extLst>
          </p:cNvPr>
          <p:cNvGraphicFramePr>
            <a:graphicFrameLocks noGrp="1"/>
          </p:cNvGraphicFramePr>
          <p:nvPr>
            <p:extLst>
              <p:ext uri="{D42A27DB-BD31-4B8C-83A1-F6EECF244321}">
                <p14:modId xmlns:p14="http://schemas.microsoft.com/office/powerpoint/2010/main" val="3611362889"/>
              </p:ext>
            </p:extLst>
          </p:nvPr>
        </p:nvGraphicFramePr>
        <p:xfrm>
          <a:off x="1323974" y="1371600"/>
          <a:ext cx="9401176" cy="4636770"/>
        </p:xfrm>
        <a:graphic>
          <a:graphicData uri="http://schemas.openxmlformats.org/drawingml/2006/table">
            <a:tbl>
              <a:tblPr firstRow="1" bandRow="1" bandCol="1">
                <a:tableStyleId>{5C22544A-7EE6-4342-B048-85BDC9FD1C3A}</a:tableStyleId>
              </a:tblPr>
              <a:tblGrid>
                <a:gridCol w="4700588">
                  <a:extLst>
                    <a:ext uri="{9D8B030D-6E8A-4147-A177-3AD203B41FA5}">
                      <a16:colId xmlns:a16="http://schemas.microsoft.com/office/drawing/2014/main" val="1791341063"/>
                    </a:ext>
                  </a:extLst>
                </a:gridCol>
                <a:gridCol w="4700588">
                  <a:extLst>
                    <a:ext uri="{9D8B030D-6E8A-4147-A177-3AD203B41FA5}">
                      <a16:colId xmlns:a16="http://schemas.microsoft.com/office/drawing/2014/main" val="3530299670"/>
                    </a:ext>
                  </a:extLst>
                </a:gridCol>
              </a:tblGrid>
              <a:tr h="518887">
                <a:tc>
                  <a:txBody>
                    <a:bodyPr/>
                    <a:lstStyle/>
                    <a:p>
                      <a:pPr marL="0" marR="0" algn="ctr">
                        <a:spcBef>
                          <a:spcPts val="600"/>
                        </a:spcBef>
                        <a:spcAft>
                          <a:spcPts val="600"/>
                        </a:spcAft>
                      </a:pPr>
                      <a:r>
                        <a:rPr lang="en-US" sz="2000" dirty="0">
                          <a:effectLst/>
                        </a:rPr>
                        <a:t>Remediation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600"/>
                        </a:spcBef>
                        <a:spcAft>
                          <a:spcPts val="600"/>
                        </a:spcAft>
                      </a:pPr>
                      <a:r>
                        <a:rPr lang="en-US" sz="2000" dirty="0">
                          <a:effectLst/>
                        </a:rPr>
                        <a:t>Acceleration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49787283"/>
                  </a:ext>
                </a:extLst>
              </a:tr>
              <a:tr h="4117883">
                <a:tc>
                  <a:txBody>
                    <a:bodyPr/>
                    <a:lstStyle/>
                    <a:p>
                      <a:pPr marL="342900" marR="0" lvl="0" indent="-342900">
                        <a:spcBef>
                          <a:spcPts val="600"/>
                        </a:spcBef>
                        <a:spcAft>
                          <a:spcPts val="600"/>
                        </a:spcAft>
                        <a:buFont typeface="Symbol" panose="05050102010706020507" pitchFamily="18" charset="2"/>
                        <a:buChar char=""/>
                      </a:pPr>
                      <a:r>
                        <a:rPr lang="en-US" sz="2000" dirty="0">
                          <a:effectLst/>
                        </a:rPr>
                        <a:t>Is often built on a deficit mindset.</a:t>
                      </a:r>
                    </a:p>
                    <a:p>
                      <a:pPr marL="342900" marR="0" lvl="0" indent="-342900">
                        <a:spcBef>
                          <a:spcPts val="600"/>
                        </a:spcBef>
                        <a:spcAft>
                          <a:spcPts val="600"/>
                        </a:spcAft>
                        <a:buFont typeface="Symbol" panose="05050102010706020507" pitchFamily="18" charset="2"/>
                        <a:buChar char=""/>
                      </a:pPr>
                      <a:r>
                        <a:rPr lang="en-US" sz="2000" dirty="0">
                          <a:effectLst/>
                        </a:rPr>
                        <a:t>Can limit student access to grade-level instruction.</a:t>
                      </a:r>
                    </a:p>
                    <a:p>
                      <a:pPr marL="342900" marR="0" lvl="0" indent="-342900">
                        <a:spcBef>
                          <a:spcPts val="600"/>
                        </a:spcBef>
                        <a:spcAft>
                          <a:spcPts val="600"/>
                        </a:spcAft>
                        <a:buFont typeface="Symbol" panose="05050102010706020507" pitchFamily="18" charset="2"/>
                        <a:buChar char=""/>
                      </a:pPr>
                      <a:r>
                        <a:rPr lang="en-US" sz="2000" dirty="0">
                          <a:effectLst/>
                        </a:rPr>
                        <a:t>Often focuses on drilling students on individual skills that might not be relevant to grade-level content.</a:t>
                      </a:r>
                    </a:p>
                    <a:p>
                      <a:pPr marL="342900" marR="0" lvl="0" indent="-342900">
                        <a:spcBef>
                          <a:spcPts val="600"/>
                        </a:spcBef>
                        <a:spcAft>
                          <a:spcPts val="600"/>
                        </a:spcAft>
                        <a:buFont typeface="Symbol" panose="05050102010706020507" pitchFamily="18" charset="2"/>
                        <a:buChar char=""/>
                      </a:pPr>
                      <a:r>
                        <a:rPr lang="en-US" sz="2000" dirty="0">
                          <a:effectLst/>
                        </a:rPr>
                        <a:t>Based on the assumption that students can’t learn new math skills if they haven’t mastered every other prior skill.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137160" marR="137160" marT="137160" marB="137160"/>
                </a:tc>
                <a:tc>
                  <a:txBody>
                    <a:bodyPr/>
                    <a:lstStyle/>
                    <a:p>
                      <a:pPr marL="342900" marR="0" lvl="0" indent="-342900">
                        <a:spcBef>
                          <a:spcPts val="600"/>
                        </a:spcBef>
                        <a:spcAft>
                          <a:spcPts val="600"/>
                        </a:spcAft>
                        <a:buFont typeface="Symbol" panose="05050102010706020507" pitchFamily="18" charset="2"/>
                        <a:buChar char=""/>
                      </a:pPr>
                      <a:r>
                        <a:rPr lang="en-US" sz="2000" dirty="0">
                          <a:effectLst/>
                        </a:rPr>
                        <a:t>Sets high expectations by ensuring all students are still engaged with grade-level content.</a:t>
                      </a:r>
                    </a:p>
                    <a:p>
                      <a:pPr marL="342900" marR="0" lvl="0" indent="-342900">
                        <a:spcBef>
                          <a:spcPts val="600"/>
                        </a:spcBef>
                        <a:spcAft>
                          <a:spcPts val="600"/>
                        </a:spcAft>
                        <a:buFont typeface="Symbol" panose="05050102010706020507" pitchFamily="18" charset="2"/>
                        <a:buChar char=""/>
                      </a:pPr>
                      <a:r>
                        <a:rPr lang="en-US" sz="2000" dirty="0">
                          <a:effectLst/>
                        </a:rPr>
                        <a:t>Aligns review of foundational skills with grade-level content.</a:t>
                      </a:r>
                    </a:p>
                    <a:p>
                      <a:pPr marL="342900" marR="0" lvl="0" indent="-342900">
                        <a:spcBef>
                          <a:spcPts val="600"/>
                        </a:spcBef>
                        <a:spcAft>
                          <a:spcPts val="600"/>
                        </a:spcAft>
                        <a:buFont typeface="Symbol" panose="05050102010706020507" pitchFamily="18" charset="2"/>
                        <a:buChar char=""/>
                      </a:pPr>
                      <a:r>
                        <a:rPr lang="en-US" sz="2000" dirty="0">
                          <a:effectLst/>
                        </a:rPr>
                        <a:t>Is provided right when a student will need it (just-in-time.)</a:t>
                      </a:r>
                    </a:p>
                    <a:p>
                      <a:pPr marL="0" marR="0">
                        <a:spcBef>
                          <a:spcPts val="600"/>
                        </a:spcBef>
                        <a:spcAft>
                          <a:spcPts val="600"/>
                        </a:spcAf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137160" marR="137160" marT="137160" marB="137160"/>
                </a:tc>
                <a:extLst>
                  <a:ext uri="{0D108BD9-81ED-4DB2-BD59-A6C34878D82A}">
                    <a16:rowId xmlns:a16="http://schemas.microsoft.com/office/drawing/2014/main" val="1686144633"/>
                  </a:ext>
                </a:extLst>
              </a:tr>
            </a:tbl>
          </a:graphicData>
        </a:graphic>
      </p:graphicFrame>
    </p:spTree>
    <p:extLst>
      <p:ext uri="{BB962C8B-B14F-4D97-AF65-F5344CB8AC3E}">
        <p14:creationId xmlns:p14="http://schemas.microsoft.com/office/powerpoint/2010/main" val="42434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lstStyle/>
          <a:p>
            <a:r>
              <a:rPr lang="en-US" dirty="0"/>
              <a:t>Notes: Just-In-Time Interventions—Ms. C</a:t>
            </a:r>
          </a:p>
        </p:txBody>
      </p:sp>
      <p:graphicFrame>
        <p:nvGraphicFramePr>
          <p:cNvPr id="11" name="Table 10">
            <a:extLst>
              <a:ext uri="{FF2B5EF4-FFF2-40B4-BE49-F238E27FC236}">
                <a16:creationId xmlns:a16="http://schemas.microsoft.com/office/drawing/2014/main" id="{E5DCF777-C0BA-1719-4FF6-EB4650317D8A}"/>
              </a:ext>
            </a:extLst>
          </p:cNvPr>
          <p:cNvGraphicFramePr>
            <a:graphicFrameLocks noGrp="1"/>
          </p:cNvGraphicFramePr>
          <p:nvPr>
            <p:extLst>
              <p:ext uri="{D42A27DB-BD31-4B8C-83A1-F6EECF244321}">
                <p14:modId xmlns:p14="http://schemas.microsoft.com/office/powerpoint/2010/main" val="3416795598"/>
              </p:ext>
            </p:extLst>
          </p:nvPr>
        </p:nvGraphicFramePr>
        <p:xfrm>
          <a:off x="635000" y="1295400"/>
          <a:ext cx="10312401" cy="5091743"/>
        </p:xfrm>
        <a:graphic>
          <a:graphicData uri="http://schemas.openxmlformats.org/drawingml/2006/table">
            <a:tbl>
              <a:tblPr firstRow="1" firstCol="1" bandRow="1"/>
              <a:tblGrid>
                <a:gridCol w="2178288">
                  <a:extLst>
                    <a:ext uri="{9D8B030D-6E8A-4147-A177-3AD203B41FA5}">
                      <a16:colId xmlns:a16="http://schemas.microsoft.com/office/drawing/2014/main" val="3055448625"/>
                    </a:ext>
                  </a:extLst>
                </a:gridCol>
                <a:gridCol w="1886011">
                  <a:extLst>
                    <a:ext uri="{9D8B030D-6E8A-4147-A177-3AD203B41FA5}">
                      <a16:colId xmlns:a16="http://schemas.microsoft.com/office/drawing/2014/main" val="3055999359"/>
                    </a:ext>
                  </a:extLst>
                </a:gridCol>
                <a:gridCol w="1282401">
                  <a:extLst>
                    <a:ext uri="{9D8B030D-6E8A-4147-A177-3AD203B41FA5}">
                      <a16:colId xmlns:a16="http://schemas.microsoft.com/office/drawing/2014/main" val="1371302636"/>
                    </a:ext>
                  </a:extLst>
                </a:gridCol>
                <a:gridCol w="723900">
                  <a:extLst>
                    <a:ext uri="{9D8B030D-6E8A-4147-A177-3AD203B41FA5}">
                      <a16:colId xmlns:a16="http://schemas.microsoft.com/office/drawing/2014/main" val="2145980740"/>
                    </a:ext>
                  </a:extLst>
                </a:gridCol>
                <a:gridCol w="1051023">
                  <a:extLst>
                    <a:ext uri="{9D8B030D-6E8A-4147-A177-3AD203B41FA5}">
                      <a16:colId xmlns:a16="http://schemas.microsoft.com/office/drawing/2014/main" val="229091192"/>
                    </a:ext>
                  </a:extLst>
                </a:gridCol>
                <a:gridCol w="3190778">
                  <a:extLst>
                    <a:ext uri="{9D8B030D-6E8A-4147-A177-3AD203B41FA5}">
                      <a16:colId xmlns:a16="http://schemas.microsoft.com/office/drawing/2014/main" val="3060526789"/>
                    </a:ext>
                  </a:extLst>
                </a:gridCol>
              </a:tblGrid>
              <a:tr h="672754">
                <a:tc gridSpan="3">
                  <a:txBody>
                    <a:bodyPr/>
                    <a:lstStyle/>
                    <a:p>
                      <a:pPr marL="0" marR="0" algn="ctr">
                        <a:spcBef>
                          <a:spcPts val="600"/>
                        </a:spcBef>
                        <a:spcAft>
                          <a:spcPts val="600"/>
                        </a:spcAft>
                      </a:pPr>
                      <a:r>
                        <a:rPr lang="en-US"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Just in Time Intervention started two weeks prior to the launch of new units and occurred during the last two weeks of her current unit.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rowSpan="4">
                  <a:txBody>
                    <a:bodyPr/>
                    <a:lstStyle/>
                    <a:p>
                      <a:pPr marL="0" marR="0" algn="ctr">
                        <a:spcBef>
                          <a:spcPts val="600"/>
                        </a:spcBef>
                        <a:spcAft>
                          <a:spcPts val="6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spcBef>
                          <a:spcPts val="600"/>
                        </a:spcBef>
                        <a:spcAft>
                          <a:spcPts val="600"/>
                        </a:spcAft>
                      </a:pPr>
                      <a:r>
                        <a:rPr lang="en-US"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30 minutes before a grade-level lesson is dedicated to Just in Time Intervention teaching and testing.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extLst>
                  <a:ext uri="{0D108BD9-81ED-4DB2-BD59-A6C34878D82A}">
                    <a16:rowId xmlns:a16="http://schemas.microsoft.com/office/drawing/2014/main" val="1130474021"/>
                  </a:ext>
                </a:extLst>
              </a:tr>
              <a:tr h="1707367">
                <a:tc gridSpan="2">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Last two weeks of current unit</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(ex. Measurement)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pPr marL="0" marR="0" algn="ctr">
                        <a:spcBef>
                          <a:spcPts val="600"/>
                        </a:spcBef>
                        <a:spcAft>
                          <a:spcPts val="600"/>
                        </a:spcAft>
                      </a:pPr>
                      <a:r>
                        <a:rPr lang="en-US" sz="2000" dirty="0">
                          <a:effectLst/>
                          <a:latin typeface="Calibri" panose="020F0502020204030204" pitchFamily="34" charset="0"/>
                          <a:ea typeface="Calibri" panose="020F0502020204030204" pitchFamily="34" charset="0"/>
                          <a:cs typeface="Arial" panose="020B0604020202020204" pitchFamily="34" charset="0"/>
                        </a:rPr>
                        <a:t>Upcoming Unit (Ex: Time)</a:t>
                      </a:r>
                      <a:br>
                        <a:rPr lang="en-US" sz="2000" dirty="0">
                          <a:effectLst/>
                          <a:latin typeface="Calibri" panose="020F0502020204030204" pitchFamily="34" charset="0"/>
                          <a:ea typeface="Calibri" panose="020F0502020204030204" pitchFamily="34" charset="0"/>
                          <a:cs typeface="Arial" panose="020B0604020202020204" pitchFamily="34" charset="0"/>
                        </a:rPr>
                      </a:br>
                      <a:br>
                        <a:rPr lang="en-US" sz="2000" dirty="0">
                          <a:effectLst/>
                          <a:latin typeface="Calibri" panose="020F0502020204030204" pitchFamily="34" charset="0"/>
                          <a:ea typeface="Calibri" panose="020F0502020204030204" pitchFamily="34" charset="0"/>
                          <a:cs typeface="Arial" panose="020B0604020202020204" pitchFamily="34" charset="0"/>
                        </a:rPr>
                      </a:br>
                      <a:r>
                        <a:rPr lang="en-US" sz="2000" dirty="0">
                          <a:effectLst/>
                          <a:latin typeface="Calibri" panose="020F0502020204030204" pitchFamily="34" charset="0"/>
                          <a:ea typeface="Calibri" panose="020F0502020204030204" pitchFamily="34" charset="0"/>
                          <a:cs typeface="Arial" panose="020B0604020202020204" pitchFamily="34" charset="0"/>
                        </a:rPr>
                        <a:t>Student ready for grade level content.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600"/>
                        </a:spcBef>
                        <a:spcAft>
                          <a:spcPts val="600"/>
                        </a:spcAft>
                      </a:pPr>
                      <a:r>
                        <a:rPr lang="en-US" sz="2000" dirty="0">
                          <a:effectLst/>
                          <a:latin typeface="Calibri" panose="020F0502020204030204" pitchFamily="34" charset="0"/>
                          <a:ea typeface="Calibri" panose="020F0502020204030204" pitchFamily="34" charset="0"/>
                          <a:cs typeface="Arial" panose="020B0604020202020204" pitchFamily="34" charset="0"/>
                        </a:rPr>
                        <a:t>9:00 - 9:30am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a:effectLst/>
                          <a:latin typeface="Calibri" panose="020F0502020204030204" pitchFamily="34" charset="0"/>
                          <a:ea typeface="Calibri" panose="020F0502020204030204" pitchFamily="34" charset="0"/>
                          <a:cs typeface="Arial" panose="020B0604020202020204" pitchFamily="34" charset="0"/>
                        </a:rPr>
                        <a:t>Just In Time Intervention with small group.</a:t>
                      </a:r>
                    </a:p>
                    <a:p>
                      <a:pPr marL="0" marR="0">
                        <a:spcBef>
                          <a:spcPts val="600"/>
                        </a:spcBef>
                        <a:spcAft>
                          <a:spcPts val="600"/>
                        </a:spcAft>
                      </a:pPr>
                      <a:r>
                        <a:rPr lang="en-US" sz="2000" dirty="0">
                          <a:effectLst/>
                          <a:latin typeface="Calibri" panose="020F0502020204030204" pitchFamily="34" charset="0"/>
                          <a:ea typeface="Calibri" panose="020F0502020204030204" pitchFamily="34" charset="0"/>
                          <a:cs typeface="Arial" panose="020B0604020202020204" pitchFamily="34" charset="0"/>
                        </a:rPr>
                        <a:t>(Non-participating students engaged in extension activity)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61519"/>
                  </a:ext>
                </a:extLst>
              </a:tr>
              <a:tr h="336376">
                <a:tc>
                  <a:txBody>
                    <a:bodyPr/>
                    <a:lstStyle/>
                    <a:p>
                      <a:pPr marL="0" marR="0" algn="ctr">
                        <a:spcBef>
                          <a:spcPts val="600"/>
                        </a:spcBef>
                        <a:spcAft>
                          <a:spcPts val="600"/>
                        </a:spcAft>
                      </a:pPr>
                      <a:r>
                        <a:rPr lang="en-US" sz="2000" b="1" dirty="0">
                          <a:effectLst/>
                          <a:latin typeface="Calibri" panose="020F0502020204030204" pitchFamily="34" charset="0"/>
                          <a:ea typeface="Calibri" panose="020F0502020204030204" pitchFamily="34" charset="0"/>
                          <a:cs typeface="Arial" panose="020B0604020202020204" pitchFamily="34" charset="0"/>
                        </a:rPr>
                        <a:t>Week 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b="1" dirty="0">
                          <a:effectLst/>
                          <a:latin typeface="Calibri" panose="020F0502020204030204" pitchFamily="34" charset="0"/>
                          <a:ea typeface="Calibri" panose="020F0502020204030204" pitchFamily="34" charset="0"/>
                          <a:cs typeface="Arial" panose="020B0604020202020204" pitchFamily="34" charset="0"/>
                        </a:rPr>
                        <a:t>Week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rowSpan="2">
                  <a:txBody>
                    <a:bodyPr/>
                    <a:lstStyle/>
                    <a:p>
                      <a:pPr marL="0" marR="0" algn="ctr">
                        <a:spcBef>
                          <a:spcPts val="600"/>
                        </a:spcBef>
                        <a:spcAft>
                          <a:spcPts val="600"/>
                        </a:spcAft>
                      </a:pPr>
                      <a:r>
                        <a:rPr lang="en-US" sz="2000" dirty="0">
                          <a:effectLst/>
                          <a:latin typeface="Calibri" panose="020F0502020204030204" pitchFamily="34" charset="0"/>
                          <a:ea typeface="Calibri" panose="020F0502020204030204" pitchFamily="34" charset="0"/>
                          <a:cs typeface="Arial" panose="020B0604020202020204" pitchFamily="34" charset="0"/>
                        </a:rPr>
                        <a:t>9:30 - 10:30am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600"/>
                        </a:spcBef>
                        <a:spcAft>
                          <a:spcPts val="600"/>
                        </a:spcAft>
                      </a:pPr>
                      <a:r>
                        <a:rPr lang="en-US" sz="2000" dirty="0">
                          <a:effectLst/>
                          <a:latin typeface="Calibri" panose="020F0502020204030204" pitchFamily="34" charset="0"/>
                          <a:ea typeface="Calibri" panose="020F0502020204030204" pitchFamily="34" charset="0"/>
                          <a:cs typeface="Arial" panose="020B0604020202020204" pitchFamily="34" charset="0"/>
                        </a:rPr>
                        <a:t>Whole group, grade-level content focused lesson with exit ticket.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780584"/>
                  </a:ext>
                </a:extLst>
              </a:tr>
              <a:tr h="1957102">
                <a:tc>
                  <a:txBody>
                    <a:bodyPr/>
                    <a:lstStyle/>
                    <a:p>
                      <a:pPr marL="342900" marR="0" lvl="0" indent="-34290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Administer pre-test for upcoming unit</a:t>
                      </a:r>
                    </a:p>
                    <a:p>
                      <a:pPr marL="342900" marR="0" lvl="0" indent="-34290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Analyze Data</a:t>
                      </a:r>
                    </a:p>
                    <a:p>
                      <a:pPr marL="342900" marR="0" lvl="0" indent="-34290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Plan interventions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Teach intervention lessons </a:t>
                      </a:r>
                    </a:p>
                    <a:p>
                      <a:pPr marL="342900" marR="0" lvl="0" indent="-34290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Reassess to measure impact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03847618"/>
                  </a:ext>
                </a:extLst>
              </a:tr>
            </a:tbl>
          </a:graphicData>
        </a:graphic>
      </p:graphicFrame>
      <p:sp>
        <p:nvSpPr>
          <p:cNvPr id="16" name="Arrow: Right 15">
            <a:extLst>
              <a:ext uri="{FF2B5EF4-FFF2-40B4-BE49-F238E27FC236}">
                <a16:creationId xmlns:a16="http://schemas.microsoft.com/office/drawing/2014/main" id="{B18E5819-283F-2C99-E480-659626E75279}"/>
              </a:ext>
            </a:extLst>
          </p:cNvPr>
          <p:cNvSpPr/>
          <p:nvPr/>
        </p:nvSpPr>
        <p:spPr>
          <a:xfrm>
            <a:off x="6096000" y="1539096"/>
            <a:ext cx="530260" cy="543704"/>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Arrow: Right 11">
            <a:extLst>
              <a:ext uri="{FF2B5EF4-FFF2-40B4-BE49-F238E27FC236}">
                <a16:creationId xmlns:a16="http://schemas.microsoft.com/office/drawing/2014/main" id="{BF08A78A-0644-DFDB-8642-234915F61B95}"/>
              </a:ext>
            </a:extLst>
          </p:cNvPr>
          <p:cNvSpPr/>
          <p:nvPr/>
        </p:nvSpPr>
        <p:spPr>
          <a:xfrm>
            <a:off x="5598310" y="10308636"/>
            <a:ext cx="225425" cy="230187"/>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Arrow: Right 12">
            <a:extLst>
              <a:ext uri="{FF2B5EF4-FFF2-40B4-BE49-F238E27FC236}">
                <a16:creationId xmlns:a16="http://schemas.microsoft.com/office/drawing/2014/main" id="{FF31A355-BF54-1CEF-63A8-8DFB5CB2648E}"/>
              </a:ext>
            </a:extLst>
          </p:cNvPr>
          <p:cNvSpPr/>
          <p:nvPr/>
        </p:nvSpPr>
        <p:spPr>
          <a:xfrm>
            <a:off x="5599898" y="11946936"/>
            <a:ext cx="225425" cy="230187"/>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7</a:t>
            </a:fld>
            <a:endParaRPr lang="en-US" dirty="0"/>
          </a:p>
        </p:txBody>
      </p:sp>
    </p:spTree>
    <p:extLst>
      <p:ext uri="{BB962C8B-B14F-4D97-AF65-F5344CB8AC3E}">
        <p14:creationId xmlns:p14="http://schemas.microsoft.com/office/powerpoint/2010/main" val="215371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0515600" cy="1049384"/>
          </a:xfrm>
        </p:spPr>
        <p:txBody>
          <a:bodyPr/>
          <a:lstStyle/>
          <a:p>
            <a:r>
              <a:rPr lang="en-US" dirty="0"/>
              <a:t>Notes: Just-In-Time Interventions— Ms. C</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8</a:t>
            </a:fld>
            <a:endParaRPr lang="en-US" dirty="0"/>
          </a:p>
        </p:txBody>
      </p:sp>
      <p:sp>
        <p:nvSpPr>
          <p:cNvPr id="6" name="TextBox 5">
            <a:extLst>
              <a:ext uri="{FF2B5EF4-FFF2-40B4-BE49-F238E27FC236}">
                <a16:creationId xmlns:a16="http://schemas.microsoft.com/office/drawing/2014/main" id="{C15470E5-2FA3-E09F-59A5-4402F0E7B4E3}"/>
              </a:ext>
            </a:extLst>
          </p:cNvPr>
          <p:cNvSpPr txBox="1"/>
          <p:nvPr/>
        </p:nvSpPr>
        <p:spPr>
          <a:xfrm>
            <a:off x="876300" y="1786687"/>
            <a:ext cx="10301774" cy="2708434"/>
          </a:xfrm>
          <a:prstGeom prst="rect">
            <a:avLst/>
          </a:prstGeom>
          <a:noFill/>
        </p:spPr>
        <p:txBody>
          <a:bodyPr wrap="square">
            <a:spAutoFit/>
          </a:bodyPr>
          <a:lstStyle/>
          <a:p>
            <a:pPr marL="514350" marR="0" lvl="0" indent="-514350">
              <a:spcBef>
                <a:spcPts val="600"/>
              </a:spcBef>
              <a:spcAft>
                <a:spcPts val="600"/>
              </a:spcAft>
              <a:buFont typeface="+mj-lt"/>
              <a:buAutoNum type="arabicPeriod"/>
            </a:pPr>
            <a:r>
              <a:rPr lang="en-US" sz="2800" dirty="0">
                <a:effectLst/>
                <a:latin typeface="Calibri" panose="020F0502020204030204" pitchFamily="34" charset="0"/>
                <a:ea typeface="Calibri" panose="020F0502020204030204" pitchFamily="34" charset="0"/>
                <a:cs typeface="Arial" panose="020B0604020202020204" pitchFamily="34" charset="0"/>
              </a:rPr>
              <a:t>How is Ms. C being strategic with planning her just-in-time interventions?</a:t>
            </a:r>
          </a:p>
          <a:p>
            <a:pPr marL="514350" marR="0" lvl="0" indent="-514350">
              <a:spcBef>
                <a:spcPts val="600"/>
              </a:spcBef>
              <a:spcAft>
                <a:spcPts val="600"/>
              </a:spcAft>
              <a:buFont typeface="+mj-lt"/>
              <a:buAutoNum type="arabicPeriod"/>
            </a:pPr>
            <a:endParaRPr lang="en-US" sz="2800" dirty="0">
              <a:latin typeface="Calibri" panose="020F0502020204030204" pitchFamily="34" charset="0"/>
              <a:ea typeface="Calibri" panose="020F0502020204030204" pitchFamily="34" charset="0"/>
              <a:cs typeface="Arial" panose="020B0604020202020204" pitchFamily="34" charset="0"/>
            </a:endParaRPr>
          </a:p>
          <a:p>
            <a:pPr marL="514350" marR="0" lvl="0" indent="-514350">
              <a:spcBef>
                <a:spcPts val="600"/>
              </a:spcBef>
              <a:spcAft>
                <a:spcPts val="600"/>
              </a:spcAft>
              <a:buFont typeface="+mj-lt"/>
              <a:buAutoNum type="arabicPeriod"/>
            </a:pPr>
            <a:endParaRPr lang="en-US" sz="2800" dirty="0">
              <a:latin typeface="Calibri" panose="020F0502020204030204" pitchFamily="34" charset="0"/>
              <a:ea typeface="Calibri" panose="020F0502020204030204" pitchFamily="34" charset="0"/>
              <a:cs typeface="Arial" panose="020B0604020202020204" pitchFamily="34" charset="0"/>
            </a:endParaRPr>
          </a:p>
          <a:p>
            <a:pPr marL="514350" marR="0" lvl="0" indent="-514350">
              <a:spcBef>
                <a:spcPts val="600"/>
              </a:spcBef>
              <a:spcAft>
                <a:spcPts val="600"/>
              </a:spcAft>
              <a:buFont typeface="+mj-lt"/>
              <a:buAutoNum type="arabicPeriod"/>
            </a:pPr>
            <a:r>
              <a:rPr lang="en-US" sz="2800" dirty="0">
                <a:effectLst/>
                <a:latin typeface="Calibri" panose="020F0502020204030204" pitchFamily="34" charset="0"/>
                <a:ea typeface="Calibri" panose="020F0502020204030204" pitchFamily="34" charset="0"/>
                <a:cs typeface="Arial" panose="020B0604020202020204" pitchFamily="34" charset="0"/>
              </a:rPr>
              <a:t>How is Ms. C being timely with these just-in-time interventions?</a:t>
            </a:r>
          </a:p>
        </p:txBody>
      </p:sp>
    </p:spTree>
    <p:extLst>
      <p:ext uri="{BB962C8B-B14F-4D97-AF65-F5344CB8AC3E}">
        <p14:creationId xmlns:p14="http://schemas.microsoft.com/office/powerpoint/2010/main" val="326742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297073" y="241748"/>
            <a:ext cx="11641498" cy="1049384"/>
          </a:xfrm>
        </p:spPr>
        <p:txBody>
          <a:bodyPr>
            <a:noAutofit/>
          </a:bodyPr>
          <a:lstStyle/>
          <a:p>
            <a:r>
              <a:rPr lang="en-US" sz="3600" dirty="0"/>
              <a:t>Practice Scenario: Identifying Remediation vs Acceleration </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9</a:t>
            </a:fld>
            <a:endParaRPr lang="en-US" dirty="0"/>
          </a:p>
        </p:txBody>
      </p:sp>
      <p:sp>
        <p:nvSpPr>
          <p:cNvPr id="6" name="TextBox 5">
            <a:extLst>
              <a:ext uri="{FF2B5EF4-FFF2-40B4-BE49-F238E27FC236}">
                <a16:creationId xmlns:a16="http://schemas.microsoft.com/office/drawing/2014/main" id="{C15470E5-2FA3-E09F-59A5-4402F0E7B4E3}"/>
              </a:ext>
            </a:extLst>
          </p:cNvPr>
          <p:cNvSpPr txBox="1"/>
          <p:nvPr/>
        </p:nvSpPr>
        <p:spPr>
          <a:xfrm>
            <a:off x="432578" y="1291132"/>
            <a:ext cx="10758196" cy="5201424"/>
          </a:xfrm>
          <a:prstGeom prst="rect">
            <a:avLst/>
          </a:prstGeom>
          <a:noFill/>
        </p:spPr>
        <p:txBody>
          <a:bodyPr wrap="square">
            <a:spAutoFit/>
          </a:bodyPr>
          <a:lstStyle/>
          <a:p>
            <a:pPr marL="0" marR="0">
              <a:spcBef>
                <a:spcPts val="600"/>
              </a:spcBef>
              <a:spcAft>
                <a:spcPts val="600"/>
              </a:spcAft>
            </a:pPr>
            <a:r>
              <a:rPr lang="en-US" sz="2400" b="1" dirty="0">
                <a:effectLst/>
                <a:latin typeface="Calibri" panose="020F0502020204030204" pitchFamily="34" charset="0"/>
                <a:ea typeface="Calibri" panose="020F0502020204030204" pitchFamily="34" charset="0"/>
                <a:cs typeface="Arial" panose="020B0604020202020204" pitchFamily="34" charset="0"/>
              </a:rPr>
              <a:t>Scenario 1: </a:t>
            </a:r>
            <a:r>
              <a:rPr lang="en-US" sz="2400" dirty="0">
                <a:effectLst/>
                <a:latin typeface="Calibri" panose="020F0502020204030204" pitchFamily="34" charset="0"/>
                <a:ea typeface="Calibri" panose="020F0502020204030204" pitchFamily="34" charset="0"/>
                <a:cs typeface="Arial" panose="020B0604020202020204" pitchFamily="34" charset="0"/>
              </a:rPr>
              <a:t>Mr. M and Ms. G both teach 8</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2400" dirty="0">
                <a:effectLst/>
                <a:latin typeface="Calibri" panose="020F0502020204030204" pitchFamily="34" charset="0"/>
                <a:ea typeface="Calibri" panose="020F0502020204030204" pitchFamily="34" charset="0"/>
                <a:cs typeface="Arial" panose="020B0604020202020204" pitchFamily="34" charset="0"/>
              </a:rPr>
              <a:t> grade math. As part of their professional learning community (PLC) they use common assessments to measure their student’s mastery of the 8</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2400" dirty="0">
                <a:effectLst/>
                <a:latin typeface="Calibri" panose="020F0502020204030204" pitchFamily="34" charset="0"/>
                <a:ea typeface="Calibri" panose="020F0502020204030204" pitchFamily="34" charset="0"/>
                <a:cs typeface="Arial" panose="020B0604020202020204" pitchFamily="34" charset="0"/>
              </a:rPr>
              <a:t> grade TEKS. Therefore, they can compare their results to determine what teaching practices are most effective.</a:t>
            </a:r>
          </a:p>
          <a:p>
            <a:pPr marL="800100" lvl="1" indent="-342900">
              <a:spcBef>
                <a:spcPts val="600"/>
              </a:spcBef>
              <a:spcAft>
                <a:spcPts val="60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Arial" panose="020B0604020202020204" pitchFamily="34" charset="0"/>
              </a:rPr>
              <a:t>Ms. G</a:t>
            </a:r>
            <a:r>
              <a:rPr lang="en-US" sz="2400" dirty="0">
                <a:effectLst/>
                <a:latin typeface="Calibri" panose="020F0502020204030204" pitchFamily="34" charset="0"/>
                <a:ea typeface="Calibri" panose="020F0502020204030204" pitchFamily="34" charset="0"/>
                <a:cs typeface="Arial" panose="020B0604020202020204" pitchFamily="34" charset="0"/>
              </a:rPr>
              <a:t> used her pre-test data to identify the foundational math skills that students have not yet mastered and has designed a four-week “math bootcamp” at the beginning of the school year help students catch up on the concepts they need to succeed in the 8</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2400" dirty="0">
                <a:effectLst/>
                <a:latin typeface="Calibri" panose="020F0502020204030204" pitchFamily="34" charset="0"/>
                <a:ea typeface="Calibri" panose="020F0502020204030204" pitchFamily="34" charset="0"/>
                <a:cs typeface="Arial" panose="020B0604020202020204" pitchFamily="34" charset="0"/>
              </a:rPr>
              <a:t> grade curriculum.</a:t>
            </a:r>
          </a:p>
          <a:p>
            <a:pPr marL="800100" lvl="1" indent="-342900">
              <a:spcBef>
                <a:spcPts val="600"/>
              </a:spcBef>
              <a:spcAft>
                <a:spcPts val="60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Arial" panose="020B0604020202020204" pitchFamily="34" charset="0"/>
              </a:rPr>
              <a:t>Mr. M</a:t>
            </a:r>
            <a:r>
              <a:rPr lang="en-US" sz="2400" dirty="0">
                <a:effectLst/>
                <a:latin typeface="Calibri" panose="020F0502020204030204" pitchFamily="34" charset="0"/>
                <a:ea typeface="Calibri" panose="020F0502020204030204" pitchFamily="34" charset="0"/>
                <a:cs typeface="Arial" panose="020B0604020202020204" pitchFamily="34" charset="0"/>
              </a:rPr>
              <a:t> used his pre-test data to identify the areas where his students have gaps in foundational content knowledge and has designed small group interventions for select students the week prior to introducing a new concept. He addresses these skills with the students that need it most, making direct connections to the grade level content they will learn the following week. </a:t>
            </a:r>
          </a:p>
        </p:txBody>
      </p:sp>
    </p:spTree>
    <p:extLst>
      <p:ext uri="{BB962C8B-B14F-4D97-AF65-F5344CB8AC3E}">
        <p14:creationId xmlns:p14="http://schemas.microsoft.com/office/powerpoint/2010/main" val="1925853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TotalTime>
  <Words>1179</Words>
  <Application>Microsoft Office PowerPoint</Application>
  <PresentationFormat>Widescreen</PresentationFormat>
  <Paragraphs>138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Practicum| Unit 4: Research Based Instructional Strategies (RBIS) Math | Lesson 4.10</vt:lpstr>
      <vt:lpstr>TEKS Standards &amp; Objectives</vt:lpstr>
      <vt:lpstr>Bellringer</vt:lpstr>
      <vt:lpstr>Vocabulary</vt:lpstr>
      <vt:lpstr>Notes: Acceleration and Just-in-Time Supports</vt:lpstr>
      <vt:lpstr>Notes: Contrasting Remediation and Acceleration</vt:lpstr>
      <vt:lpstr>Notes: Just-In-Time Interventions—Ms. C</vt:lpstr>
      <vt:lpstr>Notes: Just-In-Time Interventions— Ms. C</vt:lpstr>
      <vt:lpstr>Practice Scenario: Identifying Remediation vs Acceleration </vt:lpstr>
      <vt:lpstr>Practice: Identifying Remediation vs Acceleration </vt:lpstr>
      <vt:lpstr>Practice: Identifying Remediation vs Acceleration  </vt:lpstr>
      <vt:lpstr>Practice: Identifying Remediation vs Acceleration   </vt:lpstr>
      <vt:lpstr>Debrief: RBIS Math Intervention Portfolio Project</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4.10: Remediating, accelerating, and just-in-time supports</dc:title>
  <dc:subject>Lesson 4.10: Remediating, accelerating, and just-in-time supports</dc:subject>
  <dc:creator>Texas Education Agency</dc:creator>
  <cp:lastModifiedBy>White (she/her), Whitney</cp:lastModifiedBy>
  <cp:revision>10</cp:revision>
  <dcterms:created xsi:type="dcterms:W3CDTF">2022-05-09T19:40:20Z</dcterms:created>
  <dcterms:modified xsi:type="dcterms:W3CDTF">2023-08-19T02:56:27Z</dcterms:modified>
</cp:coreProperties>
</file>